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66" r:id="rId2"/>
    <p:sldId id="315" r:id="rId3"/>
    <p:sldId id="269" r:id="rId4"/>
    <p:sldId id="319" r:id="rId5"/>
    <p:sldId id="313" r:id="rId6"/>
    <p:sldId id="280" r:id="rId7"/>
    <p:sldId id="309" r:id="rId8"/>
    <p:sldId id="310" r:id="rId9"/>
    <p:sldId id="311" r:id="rId10"/>
    <p:sldId id="316" r:id="rId11"/>
    <p:sldId id="320" r:id="rId12"/>
    <p:sldId id="305" r:id="rId13"/>
    <p:sldId id="318" r:id="rId14"/>
    <p:sldId id="307" r:id="rId15"/>
  </p:sldIdLst>
  <p:sldSz cx="9906000" cy="6858000" type="A4"/>
  <p:notesSz cx="9856788" cy="67310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sz="2400" b="1" kern="1200">
        <a:solidFill>
          <a:srgbClr val="FF3300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rgbClr val="FF3300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rgbClr val="FF3300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rgbClr val="FF3300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rgbClr val="FF3300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rgbClr val="FF3300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rgbClr val="FF3300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rgbClr val="FF3300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rgbClr val="FF3300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notes" clrMode="bw"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607"/>
    <p:restoredTop sz="86418" autoAdjust="0"/>
  </p:normalViewPr>
  <p:slideViewPr>
    <p:cSldViewPr>
      <p:cViewPr varScale="1">
        <p:scale>
          <a:sx n="105" d="100"/>
          <a:sy n="105" d="100"/>
        </p:scale>
        <p:origin x="208" y="344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13.xml"/><Relationship Id="rId2" Type="http://schemas.openxmlformats.org/officeDocument/2006/relationships/slide" Target="slides/slide5.xml"/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270501" cy="33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effectLst/>
                <a:latin typeface="Arial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586290" y="0"/>
            <a:ext cx="4270499" cy="33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effectLst/>
                <a:latin typeface="Arial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394938"/>
            <a:ext cx="4270501" cy="33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effectLst/>
                <a:latin typeface="Arial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86290" y="6394938"/>
            <a:ext cx="4270499" cy="33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effectLst/>
                <a:latin typeface="Arial" pitchFamily="34" charset="0"/>
              </a:defRPr>
            </a:lvl1pPr>
          </a:lstStyle>
          <a:p>
            <a:pPr>
              <a:defRPr/>
            </a:pPr>
            <a:fld id="{A456B637-B4A7-4A5A-AD03-5C624133564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9204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240279" cy="3122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effectLst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4579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5579314" y="0"/>
            <a:ext cx="4240279" cy="3122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effectLst/>
              </a:defRPr>
            </a:lvl1pPr>
          </a:lstStyle>
          <a:p>
            <a:pPr>
              <a:defRPr/>
            </a:pPr>
            <a:fld id="{3D1B0520-FFBF-4B03-9C63-FEDAFBA45B8F}" type="datetimeFigureOut">
              <a:rPr lang="en-GB"/>
              <a:pPr>
                <a:defRPr/>
              </a:pPr>
              <a:t>11/01/2019</a:t>
            </a:fld>
            <a:endParaRPr lang="en-GB"/>
          </a:p>
        </p:txBody>
      </p:sp>
      <p:sp>
        <p:nvSpPr>
          <p:cNvPr id="11268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162300" y="520700"/>
            <a:ext cx="3606800" cy="24971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81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39035" y="3174161"/>
            <a:ext cx="7253108" cy="307009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24582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00358"/>
            <a:ext cx="4240279" cy="3122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effectLst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4583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79314" y="6400358"/>
            <a:ext cx="4240279" cy="3122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effectLst/>
              </a:defRPr>
            </a:lvl1pPr>
          </a:lstStyle>
          <a:p>
            <a:pPr>
              <a:defRPr/>
            </a:pPr>
            <a:fld id="{A4A307E3-1F2F-47C1-B019-CFE9C18827C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73257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162300" y="520700"/>
            <a:ext cx="3606800" cy="2497138"/>
          </a:xfrm>
          <a:ln/>
        </p:spPr>
      </p:sp>
      <p:sp>
        <p:nvSpPr>
          <p:cNvPr id="12291" name="Rectangle 102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7095355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162300" y="520700"/>
            <a:ext cx="3606800" cy="2497138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20ED9951-4F44-4BDC-ACA8-BA75AB29FADD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204034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162300" y="520700"/>
            <a:ext cx="3606800" cy="2497138"/>
          </a:xfrm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E137C152-F9B8-46A0-8532-B155A09A7697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204627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162300" y="520700"/>
            <a:ext cx="3606800" cy="2497138"/>
          </a:xfrm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E137C152-F9B8-46A0-8532-B155A09A7697}" type="slidenum">
              <a:rPr lang="en-GB" smtClean="0"/>
              <a:pPr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000096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162300" y="520700"/>
            <a:ext cx="3606800" cy="2497138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47A74800-F8CB-49E4-B853-ACF06FBF2BD8}" type="slidenum">
              <a:rPr lang="en-GB" smtClean="0"/>
              <a:pPr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202345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162300" y="520700"/>
            <a:ext cx="3606800" cy="2497138"/>
          </a:xfrm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E137C152-F9B8-46A0-8532-B155A09A7697}" type="slidenum">
              <a:rPr lang="en-GB" smtClean="0"/>
              <a:pPr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23085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162300" y="520700"/>
            <a:ext cx="3606800" cy="2497138"/>
          </a:xfrm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E137C152-F9B8-46A0-8532-B155A09A7697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14678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162300" y="520700"/>
            <a:ext cx="3606800" cy="2497138"/>
          </a:xfrm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B2D775AD-7E04-46CA-873C-621D64342FB7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54334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162300" y="520700"/>
            <a:ext cx="3606800" cy="2497138"/>
          </a:xfrm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E137C152-F9B8-46A0-8532-B155A09A7697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32315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162300" y="520700"/>
            <a:ext cx="3606800" cy="2497138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47A74800-F8CB-49E4-B853-ACF06FBF2BD8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41531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162300" y="520700"/>
            <a:ext cx="3606800" cy="2497138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20ED9951-4F44-4BDC-ACA8-BA75AB29FADD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83686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162300" y="520700"/>
            <a:ext cx="3606800" cy="2497138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20ED9951-4F44-4BDC-ACA8-BA75AB29FADD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67349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162300" y="520700"/>
            <a:ext cx="3606800" cy="2497138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20ED9951-4F44-4BDC-ACA8-BA75AB29FADD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73346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162300" y="520700"/>
            <a:ext cx="3606800" cy="2497138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20ED9951-4F44-4BDC-ACA8-BA75AB29FADD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16025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F9B0D4-54C6-3A46-9E1B-38BBACF4AE36}" type="datetime1">
              <a:rPr lang="en-US" smtClean="0"/>
              <a:t>1/11/19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F2AFF-A37C-4929-AA85-7CE08E5E0D2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E06120-2D37-5A42-8452-09E2EE615DB2}" type="datetime1">
              <a:rPr lang="en-US" smtClean="0"/>
              <a:t>1/11/19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9275A8-5303-44CB-8D16-6217904ACE0F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3415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AE3616-5147-6848-A54D-7A4AE8C286E9}" type="datetime1">
              <a:rPr lang="en-US" smtClean="0"/>
              <a:t>1/11/19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988884-2CA1-4A78-A9E7-7D77512181A9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95300" y="274639"/>
            <a:ext cx="89154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46E968-9483-274D-8AFA-F3053397C12E}" type="datetime1">
              <a:rPr lang="en-US" smtClean="0"/>
              <a:t>1/11/19</a:t>
            </a:fld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316C11-1615-4D82-AD6F-954CB07989FB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8321A9-84BC-2E46-8F42-E18D92545539}" type="datetime1">
              <a:rPr lang="en-US" smtClean="0"/>
              <a:t>1/11/19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F466A5-A080-44FD-A27B-1589AE6D34E5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38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38" y="2906714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C6326E-B4B5-DB46-B1CE-E7C0A1C4CD82}" type="datetime1">
              <a:rPr lang="en-US" smtClean="0"/>
              <a:t>1/11/19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024221-381C-48A0-AB14-E982746411F9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1600201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713A83-1701-814A-A3E8-DAFBDEE379AB}" type="datetime1">
              <a:rPr lang="en-US" smtClean="0"/>
              <a:t>1/11/19</a:t>
            </a:fld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BF0D34-5D63-414B-97B9-3EDFA4689608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1" y="1535113"/>
            <a:ext cx="437673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1" y="2174875"/>
            <a:ext cx="437673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0D718A-AB16-5446-B6DD-4690766C102D}" type="datetime1">
              <a:rPr lang="en-US" smtClean="0"/>
              <a:t>1/11/19</a:t>
            </a:fld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5B8895-6E08-4C0F-9E8A-3100598AF8A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4646BC-2216-9E4F-912E-DECB2EC45ADB}" type="datetime1">
              <a:rPr lang="en-US" smtClean="0"/>
              <a:t>1/11/19</a:t>
            </a:fld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953C7C-4160-405C-BE06-BD8913B128BF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3E9775-0477-0A42-9712-D34FF9262C7B}" type="datetime1">
              <a:rPr lang="en-US" smtClean="0"/>
              <a:t>1/11/19</a:t>
            </a:fld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7A47F1-E7F1-4732-A928-FC4B435B6FBF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3500" y="273051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32CF20-53BE-E447-B98F-B3D39D08CA9A}" type="datetime1">
              <a:rPr lang="en-US" smtClean="0"/>
              <a:t>1/11/19</a:t>
            </a:fld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2DB361-D5E8-4086-A501-1743659B6D35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512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512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512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9110F0-6CAF-E241-8491-9809A2B8431A}" type="datetime1">
              <a:rPr lang="en-US" smtClean="0"/>
              <a:t>1/11/19</a:t>
            </a:fld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8E6F7E-6A32-483E-ACBF-3955219A46D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/>
              <a:t>Asıl başlık stili için tıklatın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1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solidFill>
                  <a:schemeClr val="tx1"/>
                </a:solidFill>
                <a:effectLst/>
              </a:defRPr>
            </a:lvl1pPr>
          </a:lstStyle>
          <a:p>
            <a:pPr>
              <a:defRPr/>
            </a:pPr>
            <a:fld id="{560A2022-F9CC-434B-A8B6-66A894330AAA}" type="datetime1">
              <a:rPr lang="en-US" smtClean="0"/>
              <a:t>1/11/19</a:t>
            </a:fld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solidFill>
                  <a:schemeClr val="tx1"/>
                </a:solidFill>
                <a:effectLst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solidFill>
                  <a:schemeClr val="tx1"/>
                </a:solidFill>
                <a:effectLst/>
                <a:latin typeface="Arial" pitchFamily="34" charset="0"/>
              </a:defRPr>
            </a:lvl1pPr>
          </a:lstStyle>
          <a:p>
            <a:pPr>
              <a:defRPr/>
            </a:pPr>
            <a:fld id="{B449443B-4EB5-489F-A366-56DCE65866F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  <p:sldLayoutId id="2147483649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6"/>
          <p:cNvSpPr>
            <a:spLocks noChangeArrowheads="1"/>
          </p:cNvSpPr>
          <p:nvPr/>
        </p:nvSpPr>
        <p:spPr bwMode="auto">
          <a:xfrm>
            <a:off x="0" y="2774950"/>
            <a:ext cx="9906000" cy="6155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tIns="152352" rIns="-214245" bIns="0">
            <a:spAutoFit/>
          </a:bodyPr>
          <a:lstStyle/>
          <a:p>
            <a:pPr eaLnBrk="0" hangingPunct="0"/>
            <a:r>
              <a:rPr lang="tr-TR" sz="1200">
                <a:solidFill>
                  <a:srgbClr val="CD1305"/>
                </a:solidFill>
                <a:cs typeface="Times New Roman" charset="0"/>
              </a:rPr>
              <a:t> </a:t>
            </a:r>
            <a:endParaRPr lang="tr-TR" sz="1200" b="0">
              <a:solidFill>
                <a:schemeClr val="tx1"/>
              </a:solidFill>
              <a:cs typeface="Times New Roman" charset="0"/>
            </a:endParaRPr>
          </a:p>
          <a:p>
            <a:pPr eaLnBrk="0" hangingPunct="0"/>
            <a:endParaRPr lang="tr-TR" sz="1800" b="0">
              <a:solidFill>
                <a:schemeClr val="tx1"/>
              </a:solidFill>
            </a:endParaRPr>
          </a:p>
        </p:txBody>
      </p:sp>
      <p:sp>
        <p:nvSpPr>
          <p:cNvPr id="2052" name="Rectangle 9"/>
          <p:cNvSpPr>
            <a:spLocks noChangeArrowheads="1"/>
          </p:cNvSpPr>
          <p:nvPr/>
        </p:nvSpPr>
        <p:spPr bwMode="auto">
          <a:xfrm>
            <a:off x="3175" y="1416050"/>
            <a:ext cx="99060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fr-CH" sz="1200" b="0">
                <a:solidFill>
                  <a:schemeClr val="tx1"/>
                </a:solidFill>
                <a:cs typeface="Times New Roman" charset="0"/>
              </a:rPr>
              <a:t> </a:t>
            </a:r>
            <a:endParaRPr lang="tr-TR" sz="1200" b="0">
              <a:solidFill>
                <a:schemeClr val="tx1"/>
              </a:solidFill>
              <a:cs typeface="Times New Roman" charset="0"/>
            </a:endParaRPr>
          </a:p>
          <a:p>
            <a:pPr eaLnBrk="0" hangingPunct="0"/>
            <a:r>
              <a:rPr lang="fr-CH" sz="1200" b="0">
                <a:solidFill>
                  <a:schemeClr val="tx1"/>
                </a:solidFill>
                <a:cs typeface="Times New Roman" charset="0"/>
              </a:rPr>
              <a:t> </a:t>
            </a:r>
            <a:endParaRPr lang="tr-TR" sz="1200" b="0">
              <a:solidFill>
                <a:schemeClr val="tx1"/>
              </a:solidFill>
              <a:cs typeface="Times New Roman" charset="0"/>
            </a:endParaRPr>
          </a:p>
          <a:p>
            <a:pPr eaLnBrk="0" hangingPunct="0"/>
            <a:r>
              <a:rPr lang="fr-CH" sz="1200" b="0">
                <a:solidFill>
                  <a:schemeClr val="tx1"/>
                </a:solidFill>
                <a:cs typeface="Times New Roman" charset="0"/>
              </a:rPr>
              <a:t> </a:t>
            </a:r>
            <a:endParaRPr lang="tr-TR" sz="1200" b="0">
              <a:solidFill>
                <a:schemeClr val="tx1"/>
              </a:solidFill>
              <a:cs typeface="Times New Roman" charset="0"/>
            </a:endParaRPr>
          </a:p>
          <a:p>
            <a:pPr eaLnBrk="0" hangingPunct="0"/>
            <a:r>
              <a:rPr lang="fr-CH" sz="1200" b="0">
                <a:solidFill>
                  <a:schemeClr val="tx1"/>
                </a:solidFill>
                <a:cs typeface="Times New Roman" charset="0"/>
              </a:rPr>
              <a:t> </a:t>
            </a:r>
            <a:endParaRPr lang="tr-TR" sz="1200" b="0">
              <a:solidFill>
                <a:schemeClr val="tx1"/>
              </a:solidFill>
              <a:cs typeface="Times New Roman" charset="0"/>
            </a:endParaRPr>
          </a:p>
          <a:p>
            <a:pPr eaLnBrk="0" hangingPunct="0"/>
            <a:r>
              <a:rPr lang="fr-CH" sz="1200" b="0">
                <a:solidFill>
                  <a:schemeClr val="tx1"/>
                </a:solidFill>
                <a:cs typeface="Times New Roman" charset="0"/>
              </a:rPr>
              <a:t> </a:t>
            </a:r>
            <a:endParaRPr lang="tr-TR" sz="1200" b="0">
              <a:solidFill>
                <a:schemeClr val="tx1"/>
              </a:solidFill>
              <a:cs typeface="Times New Roman" charset="0"/>
            </a:endParaRPr>
          </a:p>
          <a:p>
            <a:pPr eaLnBrk="0" hangingPunct="0"/>
            <a:r>
              <a:rPr lang="fr-CH" sz="1200" b="0">
                <a:solidFill>
                  <a:schemeClr val="tx1"/>
                </a:solidFill>
                <a:cs typeface="Times New Roman" charset="0"/>
              </a:rPr>
              <a:t> </a:t>
            </a:r>
            <a:endParaRPr lang="tr-TR" sz="1200" b="0">
              <a:solidFill>
                <a:schemeClr val="tx1"/>
              </a:solidFill>
              <a:cs typeface="Times New Roman" charset="0"/>
            </a:endParaRPr>
          </a:p>
          <a:p>
            <a:pPr eaLnBrk="0" hangingPunct="0"/>
            <a:endParaRPr lang="tr-TR" sz="1800" b="0">
              <a:solidFill>
                <a:schemeClr val="tx1"/>
              </a:solidFill>
            </a:endParaRPr>
          </a:p>
        </p:txBody>
      </p:sp>
      <p:pic>
        <p:nvPicPr>
          <p:cNvPr id="2053" name="Picture 8" descr="YENILenso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6691" y="625207"/>
            <a:ext cx="1905000" cy="184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4" name="Rectangle 10"/>
          <p:cNvSpPr>
            <a:spLocks noChangeArrowheads="1"/>
          </p:cNvSpPr>
          <p:nvPr/>
        </p:nvSpPr>
        <p:spPr bwMode="auto">
          <a:xfrm>
            <a:off x="3175" y="1370013"/>
            <a:ext cx="9906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GB" sz="1800" b="0">
              <a:solidFill>
                <a:schemeClr val="tx1"/>
              </a:solidFill>
            </a:endParaRPr>
          </a:p>
        </p:txBody>
      </p:sp>
      <p:grpSp>
        <p:nvGrpSpPr>
          <p:cNvPr id="2055" name="Group 17"/>
          <p:cNvGrpSpPr>
            <a:grpSpLocks/>
          </p:cNvGrpSpPr>
          <p:nvPr/>
        </p:nvGrpSpPr>
        <p:grpSpPr bwMode="auto">
          <a:xfrm>
            <a:off x="2864769" y="625207"/>
            <a:ext cx="6336703" cy="1296144"/>
            <a:chOff x="-3" y="918"/>
            <a:chExt cx="3740" cy="1004"/>
          </a:xfrm>
        </p:grpSpPr>
        <p:grpSp>
          <p:nvGrpSpPr>
            <p:cNvPr id="2059" name="Group 13"/>
            <p:cNvGrpSpPr>
              <a:grpSpLocks/>
            </p:cNvGrpSpPr>
            <p:nvPr/>
          </p:nvGrpSpPr>
          <p:grpSpPr bwMode="auto">
            <a:xfrm>
              <a:off x="43" y="921"/>
              <a:ext cx="3672" cy="887"/>
              <a:chOff x="0" y="1137"/>
              <a:chExt cx="3672" cy="887"/>
            </a:xfrm>
          </p:grpSpPr>
          <p:sp>
            <p:nvSpPr>
              <p:cNvPr id="2061" name="Rectangle 11"/>
              <p:cNvSpPr>
                <a:spLocks noChangeArrowheads="1"/>
              </p:cNvSpPr>
              <p:nvPr/>
            </p:nvSpPr>
            <p:spPr bwMode="auto">
              <a:xfrm>
                <a:off x="0" y="1137"/>
                <a:ext cx="3648" cy="4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tIns="152352" rIns="-214245" bIns="0">
                <a:spAutoFit/>
              </a:bodyPr>
              <a:lstStyle/>
              <a:p>
                <a:pPr algn="r" eaLnBrk="0" hangingPunct="0"/>
                <a:r>
                  <a:rPr lang="tr-TR" sz="1200">
                    <a:solidFill>
                      <a:srgbClr val="CD1305"/>
                    </a:solidFill>
                    <a:cs typeface="Times New Roman" charset="0"/>
                  </a:rPr>
                  <a:t> </a:t>
                </a:r>
                <a:endParaRPr lang="tr-TR" sz="1200" b="0">
                  <a:solidFill>
                    <a:schemeClr val="tx1"/>
                  </a:solidFill>
                  <a:cs typeface="Times New Roman" charset="0"/>
                </a:endParaRPr>
              </a:p>
              <a:p>
                <a:pPr algn="r" eaLnBrk="0" hangingPunct="0"/>
                <a:endParaRPr lang="tr-TR" sz="1800" b="0">
                  <a:solidFill>
                    <a:schemeClr val="tx1"/>
                  </a:solidFill>
                </a:endParaRPr>
              </a:p>
            </p:txBody>
          </p:sp>
          <p:sp>
            <p:nvSpPr>
              <p:cNvPr id="2" name="Rectangle 12"/>
              <p:cNvSpPr>
                <a:spLocks noChangeArrowheads="1"/>
              </p:cNvSpPr>
              <p:nvPr/>
            </p:nvSpPr>
            <p:spPr bwMode="auto">
              <a:xfrm>
                <a:off x="24" y="1333"/>
                <a:ext cx="3648" cy="6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tIns="152352" rIns="-214245" bIns="0">
                <a:spAutoFit/>
              </a:bodyPr>
              <a:lstStyle/>
              <a:p>
                <a:pPr algn="r" eaLnBrk="0" hangingPunct="0"/>
                <a:r>
                  <a:rPr lang="tr-TR" sz="1600" dirty="0">
                    <a:solidFill>
                      <a:srgbClr val="CD1305"/>
                    </a:solidFill>
                    <a:cs typeface="Times New Roman" charset="0"/>
                  </a:rPr>
                  <a:t>LÜKSEMBURG TÜRK KÜLTÜR DERNEĞİ</a:t>
                </a:r>
                <a:endParaRPr lang="tr-TR" sz="1600" b="0" dirty="0">
                  <a:solidFill>
                    <a:schemeClr val="tx1"/>
                  </a:solidFill>
                  <a:cs typeface="Times New Roman" charset="0"/>
                </a:endParaRPr>
              </a:p>
              <a:p>
                <a:pPr algn="r" eaLnBrk="0" hangingPunct="0"/>
                <a:r>
                  <a:rPr lang="fr-CH" sz="1600" dirty="0">
                    <a:solidFill>
                      <a:srgbClr val="3399FF"/>
                    </a:solidFill>
                    <a:cs typeface="Times New Roman" charset="0"/>
                  </a:rPr>
                  <a:t>ASSOCIATION CULTURELLE TURQUE AU LUXEMBOURG </a:t>
                </a:r>
                <a:r>
                  <a:rPr lang="tr-TR" sz="1600" dirty="0" err="1">
                    <a:solidFill>
                      <a:srgbClr val="3399FF"/>
                    </a:solidFill>
                    <a:cs typeface="Times New Roman" charset="0"/>
                  </a:rPr>
                  <a:t>a.s.b.l</a:t>
                </a:r>
                <a:endParaRPr lang="tr-TR" sz="1600" b="0" dirty="0">
                  <a:solidFill>
                    <a:schemeClr val="tx1"/>
                  </a:solidFill>
                  <a:cs typeface="Times New Roman" charset="0"/>
                </a:endParaRPr>
              </a:p>
              <a:p>
                <a:pPr algn="r" eaLnBrk="0" hangingPunct="0"/>
                <a:endParaRPr lang="tr-TR" sz="1600" b="0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2064" name="Rectangle 16"/>
            <p:cNvSpPr>
              <a:spLocks noChangeArrowheads="1"/>
            </p:cNvSpPr>
            <p:nvPr/>
          </p:nvSpPr>
          <p:spPr bwMode="auto">
            <a:xfrm>
              <a:off x="-3" y="918"/>
              <a:ext cx="3740" cy="10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/>
          </p:spPr>
          <p:txBody>
            <a:bodyPr/>
            <a:lstStyle/>
            <a:p>
              <a:pPr algn="r">
                <a:defRPr/>
              </a:pPr>
              <a:endParaRPr lang="tr-TR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2056" name="Rectangle 18"/>
          <p:cNvSpPr>
            <a:spLocks noChangeArrowheads="1"/>
          </p:cNvSpPr>
          <p:nvPr/>
        </p:nvSpPr>
        <p:spPr bwMode="auto">
          <a:xfrm>
            <a:off x="3175" y="4467226"/>
            <a:ext cx="9906000" cy="98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tIns="152352" rIns="-214245" bIns="0">
            <a:spAutoFit/>
          </a:bodyPr>
          <a:lstStyle/>
          <a:p>
            <a:pPr eaLnBrk="0" hangingPunct="0"/>
            <a:r>
              <a:rPr lang="tr-TR" sz="1200" b="0">
                <a:solidFill>
                  <a:srgbClr val="3399FF"/>
                </a:solidFill>
                <a:cs typeface="Times New Roman" charset="0"/>
              </a:rPr>
              <a:t> </a:t>
            </a:r>
            <a:endParaRPr lang="tr-TR" sz="1200" b="0">
              <a:solidFill>
                <a:schemeClr val="tx1"/>
              </a:solidFill>
              <a:cs typeface="Times New Roman" charset="0"/>
            </a:endParaRPr>
          </a:p>
          <a:p>
            <a:pPr eaLnBrk="0" hangingPunct="0"/>
            <a:r>
              <a:rPr lang="tr-TR" sz="1200" b="0">
                <a:solidFill>
                  <a:schemeClr val="tx1"/>
                </a:solidFill>
                <a:cs typeface="Times New Roman" charset="0"/>
              </a:rPr>
              <a:t> </a:t>
            </a:r>
          </a:p>
          <a:p>
            <a:pPr eaLnBrk="0" hangingPunct="0"/>
            <a:r>
              <a:rPr lang="tr-TR" sz="1200" b="0">
                <a:solidFill>
                  <a:schemeClr val="tx1"/>
                </a:solidFill>
                <a:cs typeface="Times New Roman" charset="0"/>
              </a:rPr>
              <a:t> </a:t>
            </a:r>
          </a:p>
          <a:p>
            <a:pPr eaLnBrk="0" hangingPunct="0"/>
            <a:endParaRPr lang="tr-TR" sz="1800" b="0">
              <a:solidFill>
                <a:schemeClr val="tx1"/>
              </a:solidFill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3080792" y="1628800"/>
            <a:ext cx="6336704" cy="270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 Box 3"/>
          <p:cNvSpPr txBox="1">
            <a:spLocks noChangeArrowheads="1"/>
          </p:cNvSpPr>
          <p:nvPr/>
        </p:nvSpPr>
        <p:spPr bwMode="auto">
          <a:xfrm>
            <a:off x="409575" y="2852936"/>
            <a:ext cx="93599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fr-FR" sz="3600" dirty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GENEL KURUL TOPLANTISI</a:t>
            </a:r>
          </a:p>
          <a:p>
            <a:pPr algn="ctr" eaLnBrk="1" hangingPunct="1">
              <a:defRPr/>
            </a:pPr>
            <a:endParaRPr lang="fr-FR" sz="1800" b="0" dirty="0">
              <a:solidFill>
                <a:srgbClr val="3333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4" charset="0"/>
            </a:endParaRPr>
          </a:p>
          <a:p>
            <a:pPr algn="ctr" eaLnBrk="1" hangingPunct="1">
              <a:defRPr/>
            </a:pPr>
            <a:endParaRPr lang="fr-FR" sz="1800" b="0" dirty="0">
              <a:solidFill>
                <a:srgbClr val="3333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4" charset="0"/>
            </a:endParaRPr>
          </a:p>
          <a:p>
            <a:pPr algn="ctr" eaLnBrk="1" hangingPunct="1">
              <a:defRPr/>
            </a:pPr>
            <a:r>
              <a:rPr lang="en-US" sz="3600" b="0" dirty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13</a:t>
            </a:r>
            <a:r>
              <a:rPr lang="fr-FR" sz="3600" b="0" dirty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/01/2019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ext Box 8"/>
          <p:cNvSpPr txBox="1">
            <a:spLocks noChangeArrowheads="1"/>
          </p:cNvSpPr>
          <p:nvPr/>
        </p:nvSpPr>
        <p:spPr bwMode="auto">
          <a:xfrm>
            <a:off x="107951" y="136525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1800" b="0">
              <a:solidFill>
                <a:schemeClr val="tx1"/>
              </a:solidFill>
            </a:endParaRPr>
          </a:p>
        </p:txBody>
      </p:sp>
      <p:sp>
        <p:nvSpPr>
          <p:cNvPr id="6148" name="Text Box 9"/>
          <p:cNvSpPr txBox="1">
            <a:spLocks noChangeArrowheads="1"/>
          </p:cNvSpPr>
          <p:nvPr/>
        </p:nvSpPr>
        <p:spPr bwMode="auto">
          <a:xfrm>
            <a:off x="684213" y="333375"/>
            <a:ext cx="845978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dirty="0"/>
              <a:t>                     GENEL KURUL TOPLANTISI</a:t>
            </a:r>
          </a:p>
          <a:p>
            <a:r>
              <a:rPr lang="fr-FR" dirty="0"/>
              <a:t>                        ASSEMBLEE GENERALE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7099C81-C9B0-8A4A-B2C8-A87DB2A218E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560" y="0"/>
            <a:ext cx="7848871" cy="6858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F1010EB-BD22-6B41-9A4B-AA01771937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BF0D34-5D63-414B-97B9-3EDFA4689608}" type="slidenum">
              <a:rPr lang="tr-TR" smtClean="0"/>
              <a:pPr>
                <a:defRPr/>
              </a:pPr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74959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9" name="Picture 6" descr="YENILenso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8763" y="247650"/>
            <a:ext cx="1052512" cy="1073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0" name="Picture 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49825" y="3425825"/>
            <a:ext cx="7939" cy="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1" name="Picture 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49825" y="3425825"/>
            <a:ext cx="7939" cy="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2" name="Picture 1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49825" y="3425825"/>
            <a:ext cx="7939" cy="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3" name="Rectangle 7"/>
          <p:cNvSpPr>
            <a:spLocks noChangeArrowheads="1"/>
          </p:cNvSpPr>
          <p:nvPr/>
        </p:nvSpPr>
        <p:spPr bwMode="auto">
          <a:xfrm>
            <a:off x="416496" y="2573580"/>
            <a:ext cx="9145016" cy="12874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lvl="0" indent="-285750">
              <a:lnSpc>
                <a:spcPct val="150000"/>
              </a:lnSpc>
              <a:buFont typeface="Wingdings" charset="2"/>
              <a:buChar char="ü"/>
            </a:pPr>
            <a:r>
              <a:rPr lang="tr-TR" sz="1800" b="0" dirty="0">
                <a:solidFill>
                  <a:schemeClr val="accent2"/>
                </a:solidFill>
              </a:rPr>
              <a:t>Mevcut yönetim kurulu tüzük gereğince üç yıllık görev sürelerini tamamlamıştır.</a:t>
            </a:r>
          </a:p>
          <a:p>
            <a:pPr marL="285750" lvl="0" indent="-285750">
              <a:lnSpc>
                <a:spcPct val="150000"/>
              </a:lnSpc>
              <a:buFont typeface="Wingdings" charset="2"/>
              <a:buChar char="ü"/>
            </a:pPr>
            <a:r>
              <a:rPr lang="tr-TR" sz="1800" b="0" dirty="0">
                <a:solidFill>
                  <a:schemeClr val="accent2"/>
                </a:solidFill>
              </a:rPr>
              <a:t>Yeni yönetim kurulu tekrar üç yıllığına seçilecektir.</a:t>
            </a:r>
          </a:p>
          <a:p>
            <a:pPr marL="285750" lvl="0" indent="-285750">
              <a:lnSpc>
                <a:spcPct val="150000"/>
              </a:lnSpc>
              <a:buFont typeface="Wingdings" charset="2"/>
              <a:buChar char="ü"/>
            </a:pPr>
            <a:r>
              <a:rPr lang="tr-TR" sz="1800" b="0" dirty="0">
                <a:solidFill>
                  <a:schemeClr val="accent2"/>
                </a:solidFill>
              </a:rPr>
              <a:t>Görev almak isteyen üyelerimiz??  </a:t>
            </a:r>
            <a:endParaRPr lang="en-GB" sz="1800" dirty="0">
              <a:solidFill>
                <a:schemeClr val="accent2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432720" y="1743199"/>
            <a:ext cx="4914359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tr-TR" dirty="0">
                <a:solidFill>
                  <a:srgbClr val="7030A0"/>
                </a:solidFill>
              </a:rPr>
              <a:t>YENİ YÖNETİM KURULU SEÇİMİ</a:t>
            </a:r>
            <a:endParaRPr lang="en-GB" dirty="0">
              <a:solidFill>
                <a:srgbClr val="7030A0"/>
              </a:solidFill>
            </a:endParaRPr>
          </a:p>
        </p:txBody>
      </p:sp>
      <p:sp>
        <p:nvSpPr>
          <p:cNvPr id="9" name="Text Box 11"/>
          <p:cNvSpPr txBox="1">
            <a:spLocks noChangeArrowheads="1"/>
          </p:cNvSpPr>
          <p:nvPr/>
        </p:nvSpPr>
        <p:spPr bwMode="auto">
          <a:xfrm>
            <a:off x="881508" y="381000"/>
            <a:ext cx="853598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fr-FR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                GENEL KURUL TOPLANTISI                        </a:t>
            </a:r>
            <a:endParaRPr lang="en-US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5AF4CDF-8E6D-DD4B-8C91-DE338432F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7A47F1-E7F1-4732-A928-FC4B435B6FBF}" type="slidenum">
              <a:rPr lang="tr-TR" smtClean="0"/>
              <a:pPr>
                <a:defRPr/>
              </a:pPr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05814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9" name="Picture 6" descr="YENILenso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8763" y="247650"/>
            <a:ext cx="1052512" cy="1073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0" name="Picture 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49825" y="3425825"/>
            <a:ext cx="7939" cy="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1" name="Picture 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49825" y="3425825"/>
            <a:ext cx="7939" cy="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2" name="Picture 1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49825" y="3425825"/>
            <a:ext cx="7939" cy="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3" name="Rectangle 7"/>
          <p:cNvSpPr>
            <a:spLocks noChangeArrowheads="1"/>
          </p:cNvSpPr>
          <p:nvPr/>
        </p:nvSpPr>
        <p:spPr bwMode="auto">
          <a:xfrm>
            <a:off x="416496" y="1412776"/>
            <a:ext cx="9145016" cy="5026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lvl="0" indent="-285750">
              <a:lnSpc>
                <a:spcPct val="150000"/>
              </a:lnSpc>
              <a:buFont typeface="Wingdings" charset="2"/>
              <a:buChar char="ü"/>
            </a:pPr>
            <a:r>
              <a:rPr lang="fr-CH" sz="1800" b="0" dirty="0">
                <a:solidFill>
                  <a:schemeClr val="accent2"/>
                </a:solidFill>
              </a:rPr>
              <a:t>ACTL </a:t>
            </a:r>
            <a:r>
              <a:rPr lang="fr-CH" sz="1800" b="0" dirty="0" err="1">
                <a:solidFill>
                  <a:schemeClr val="accent2"/>
                </a:solidFill>
              </a:rPr>
              <a:t>Genel</a:t>
            </a:r>
            <a:r>
              <a:rPr lang="fr-CH" sz="1800" b="0" dirty="0">
                <a:solidFill>
                  <a:schemeClr val="accent2"/>
                </a:solidFill>
              </a:rPr>
              <a:t> </a:t>
            </a:r>
            <a:r>
              <a:rPr lang="fr-CH" sz="1800" b="0" dirty="0" err="1">
                <a:solidFill>
                  <a:schemeClr val="accent2"/>
                </a:solidFill>
              </a:rPr>
              <a:t>Kurul</a:t>
            </a:r>
            <a:r>
              <a:rPr lang="fr-CH" sz="1800" b="0" dirty="0">
                <a:solidFill>
                  <a:schemeClr val="accent2"/>
                </a:solidFill>
              </a:rPr>
              <a:t> </a:t>
            </a:r>
            <a:r>
              <a:rPr lang="fr-CH" sz="1800" b="0" dirty="0" err="1">
                <a:solidFill>
                  <a:schemeClr val="accent2"/>
                </a:solidFill>
              </a:rPr>
              <a:t>Toplantısı</a:t>
            </a:r>
            <a:r>
              <a:rPr lang="fr-CH" sz="1800" b="0" dirty="0">
                <a:solidFill>
                  <a:schemeClr val="accent2"/>
                </a:solidFill>
              </a:rPr>
              <a:t>: 13 Ocak </a:t>
            </a:r>
          </a:p>
          <a:p>
            <a:pPr marL="285750" lvl="0" indent="-285750">
              <a:lnSpc>
                <a:spcPct val="150000"/>
              </a:lnSpc>
              <a:buFont typeface="Wingdings" charset="2"/>
              <a:buChar char="ü"/>
            </a:pPr>
            <a:r>
              <a:rPr lang="fr-CH" sz="1800" b="0" dirty="0">
                <a:solidFill>
                  <a:schemeClr val="accent2"/>
                </a:solidFill>
              </a:rPr>
              <a:t>Türk </a:t>
            </a:r>
            <a:r>
              <a:rPr lang="fr-CH" sz="1800" b="0" dirty="0" err="1">
                <a:solidFill>
                  <a:schemeClr val="accent2"/>
                </a:solidFill>
              </a:rPr>
              <a:t>Gecesi</a:t>
            </a:r>
            <a:r>
              <a:rPr lang="fr-CH" sz="1800" b="0" dirty="0">
                <a:solidFill>
                  <a:schemeClr val="accent2"/>
                </a:solidFill>
              </a:rPr>
              <a:t> (</a:t>
            </a:r>
            <a:r>
              <a:rPr lang="fr-CH" sz="1800" b="0" dirty="0" err="1">
                <a:solidFill>
                  <a:schemeClr val="accent2"/>
                </a:solidFill>
              </a:rPr>
              <a:t>Türkçe</a:t>
            </a:r>
            <a:r>
              <a:rPr lang="fr-CH" sz="1800" b="0" dirty="0">
                <a:solidFill>
                  <a:schemeClr val="accent2"/>
                </a:solidFill>
              </a:rPr>
              <a:t> </a:t>
            </a:r>
            <a:r>
              <a:rPr lang="fr-CH" sz="1800" b="0" dirty="0" err="1">
                <a:solidFill>
                  <a:schemeClr val="accent2"/>
                </a:solidFill>
              </a:rPr>
              <a:t>Canlı</a:t>
            </a:r>
            <a:r>
              <a:rPr lang="fr-CH" sz="1800" b="0" dirty="0">
                <a:solidFill>
                  <a:schemeClr val="accent2"/>
                </a:solidFill>
              </a:rPr>
              <a:t> </a:t>
            </a:r>
            <a:r>
              <a:rPr lang="fr-CH" sz="1800" b="0" dirty="0" err="1">
                <a:solidFill>
                  <a:schemeClr val="accent2"/>
                </a:solidFill>
              </a:rPr>
              <a:t>Müzik</a:t>
            </a:r>
            <a:r>
              <a:rPr lang="fr-CH" sz="1800" b="0" dirty="0">
                <a:solidFill>
                  <a:schemeClr val="accent2"/>
                </a:solidFill>
              </a:rPr>
              <a:t>): 26 Ocak  </a:t>
            </a:r>
            <a:r>
              <a:rPr lang="tr-TR" sz="1800" b="0" dirty="0">
                <a:solidFill>
                  <a:schemeClr val="accent2"/>
                </a:solidFill>
              </a:rPr>
              <a:t> </a:t>
            </a:r>
            <a:endParaRPr lang="en-GB" sz="1800" dirty="0">
              <a:solidFill>
                <a:schemeClr val="accent2"/>
              </a:solidFill>
            </a:endParaRPr>
          </a:p>
          <a:p>
            <a:pPr marL="285750" lvl="0" indent="-285750">
              <a:lnSpc>
                <a:spcPct val="150000"/>
              </a:lnSpc>
              <a:buFont typeface="Wingdings" charset="2"/>
              <a:buChar char="ü"/>
            </a:pPr>
            <a:r>
              <a:rPr lang="fr-CH" sz="1800" b="0" dirty="0">
                <a:solidFill>
                  <a:schemeClr val="accent2"/>
                </a:solidFill>
              </a:rPr>
              <a:t>Bowling </a:t>
            </a:r>
            <a:r>
              <a:rPr lang="fr-CH" sz="1800" b="0" dirty="0" err="1">
                <a:solidFill>
                  <a:schemeClr val="accent2"/>
                </a:solidFill>
              </a:rPr>
              <a:t>yarışması</a:t>
            </a:r>
            <a:r>
              <a:rPr lang="fr-CH" sz="1800" b="0" dirty="0">
                <a:solidFill>
                  <a:schemeClr val="accent2"/>
                </a:solidFill>
              </a:rPr>
              <a:t> : 08 </a:t>
            </a:r>
            <a:r>
              <a:rPr lang="fr-CH" sz="1800" b="0" dirty="0" err="1">
                <a:solidFill>
                  <a:schemeClr val="accent2"/>
                </a:solidFill>
              </a:rPr>
              <a:t>Şubat</a:t>
            </a:r>
            <a:r>
              <a:rPr lang="fr-CH" sz="1800" b="0" dirty="0">
                <a:solidFill>
                  <a:schemeClr val="accent2"/>
                </a:solidFill>
              </a:rPr>
              <a:t>  </a:t>
            </a:r>
          </a:p>
          <a:p>
            <a:pPr marL="285750" lvl="0" indent="-285750">
              <a:lnSpc>
                <a:spcPct val="150000"/>
              </a:lnSpc>
              <a:buFont typeface="Wingdings" charset="2"/>
              <a:buChar char="ü"/>
            </a:pPr>
            <a:r>
              <a:rPr lang="en-GB" sz="1800" b="0" dirty="0">
                <a:solidFill>
                  <a:schemeClr val="accent2"/>
                </a:solidFill>
              </a:rPr>
              <a:t>Panel yada </a:t>
            </a:r>
            <a:r>
              <a:rPr lang="en-GB" sz="1800" b="0" dirty="0" err="1">
                <a:solidFill>
                  <a:schemeClr val="accent2"/>
                </a:solidFill>
              </a:rPr>
              <a:t>söyleşi</a:t>
            </a:r>
            <a:r>
              <a:rPr lang="en-GB" sz="1800" b="0" dirty="0">
                <a:solidFill>
                  <a:schemeClr val="accent2"/>
                </a:solidFill>
              </a:rPr>
              <a:t>: </a:t>
            </a:r>
            <a:r>
              <a:rPr lang="en-GB" sz="1800" b="0" dirty="0" err="1">
                <a:solidFill>
                  <a:schemeClr val="accent2"/>
                </a:solidFill>
              </a:rPr>
              <a:t>Metin</a:t>
            </a:r>
            <a:r>
              <a:rPr lang="en-GB" sz="1800" b="0" dirty="0">
                <a:solidFill>
                  <a:schemeClr val="accent2"/>
                </a:solidFill>
              </a:rPr>
              <a:t> UCA, 29 Mart</a:t>
            </a:r>
            <a:endParaRPr lang="en-GB" sz="1800" dirty="0">
              <a:solidFill>
                <a:schemeClr val="accent2"/>
              </a:solidFill>
            </a:endParaRPr>
          </a:p>
          <a:p>
            <a:pPr marL="285750" lvl="0" indent="-285750">
              <a:lnSpc>
                <a:spcPct val="150000"/>
              </a:lnSpc>
              <a:buFont typeface="Wingdings" charset="2"/>
              <a:buChar char="ü"/>
            </a:pPr>
            <a:r>
              <a:rPr lang="en-GB" sz="1800" b="0" dirty="0" err="1">
                <a:solidFill>
                  <a:schemeClr val="accent2"/>
                </a:solidFill>
              </a:rPr>
              <a:t>Türkü</a:t>
            </a:r>
            <a:r>
              <a:rPr lang="en-GB" sz="1800" b="0" dirty="0">
                <a:solidFill>
                  <a:schemeClr val="accent2"/>
                </a:solidFill>
              </a:rPr>
              <a:t> </a:t>
            </a:r>
            <a:r>
              <a:rPr lang="en-GB" sz="1800" b="0" dirty="0" err="1">
                <a:solidFill>
                  <a:schemeClr val="accent2"/>
                </a:solidFill>
              </a:rPr>
              <a:t>Gecesi</a:t>
            </a:r>
            <a:r>
              <a:rPr lang="en-GB" sz="1800" b="0" dirty="0">
                <a:solidFill>
                  <a:schemeClr val="accent2"/>
                </a:solidFill>
              </a:rPr>
              <a:t> (</a:t>
            </a:r>
            <a:r>
              <a:rPr lang="en-GB" sz="1800" b="0" dirty="0" err="1">
                <a:solidFill>
                  <a:schemeClr val="accent2"/>
                </a:solidFill>
              </a:rPr>
              <a:t>Dinleti</a:t>
            </a:r>
            <a:r>
              <a:rPr lang="en-GB" sz="1800" b="0" dirty="0">
                <a:solidFill>
                  <a:schemeClr val="accent2"/>
                </a:solidFill>
              </a:rPr>
              <a:t>): 22 Mart  </a:t>
            </a:r>
            <a:endParaRPr lang="en-GB" sz="1800" dirty="0">
              <a:solidFill>
                <a:schemeClr val="accent2"/>
              </a:solidFill>
            </a:endParaRPr>
          </a:p>
          <a:p>
            <a:pPr marL="285750" lvl="0" indent="-285750">
              <a:lnSpc>
                <a:spcPct val="150000"/>
              </a:lnSpc>
              <a:buFont typeface="Wingdings" charset="2"/>
              <a:buChar char="ü"/>
            </a:pPr>
            <a:r>
              <a:rPr lang="en-GB" sz="1800" b="0" dirty="0">
                <a:solidFill>
                  <a:schemeClr val="accent2"/>
                </a:solidFill>
              </a:rPr>
              <a:t>23 Nisan </a:t>
            </a:r>
            <a:r>
              <a:rPr lang="en-GB" sz="1800" b="0" dirty="0" err="1">
                <a:solidFill>
                  <a:schemeClr val="accent2"/>
                </a:solidFill>
              </a:rPr>
              <a:t>Ulusal</a:t>
            </a:r>
            <a:r>
              <a:rPr lang="en-GB" sz="1800" b="0" dirty="0">
                <a:solidFill>
                  <a:schemeClr val="accent2"/>
                </a:solidFill>
              </a:rPr>
              <a:t> </a:t>
            </a:r>
            <a:r>
              <a:rPr lang="en-GB" sz="1800" b="0" dirty="0" err="1">
                <a:solidFill>
                  <a:schemeClr val="accent2"/>
                </a:solidFill>
              </a:rPr>
              <a:t>Egemenlik</a:t>
            </a:r>
            <a:r>
              <a:rPr lang="en-GB" sz="1800" b="0" dirty="0">
                <a:solidFill>
                  <a:schemeClr val="accent2"/>
                </a:solidFill>
              </a:rPr>
              <a:t> </a:t>
            </a:r>
            <a:r>
              <a:rPr lang="en-GB" sz="1800" b="0" dirty="0" err="1">
                <a:solidFill>
                  <a:schemeClr val="accent2"/>
                </a:solidFill>
              </a:rPr>
              <a:t>ve</a:t>
            </a:r>
            <a:r>
              <a:rPr lang="en-GB" sz="1800" b="0" dirty="0">
                <a:solidFill>
                  <a:schemeClr val="accent2"/>
                </a:solidFill>
              </a:rPr>
              <a:t> </a:t>
            </a:r>
            <a:r>
              <a:rPr lang="en-GB" sz="1800" b="0" dirty="0" err="1">
                <a:solidFill>
                  <a:schemeClr val="accent2"/>
                </a:solidFill>
              </a:rPr>
              <a:t>Çocuk</a:t>
            </a:r>
            <a:r>
              <a:rPr lang="en-GB" sz="1800" b="0" dirty="0">
                <a:solidFill>
                  <a:schemeClr val="accent2"/>
                </a:solidFill>
              </a:rPr>
              <a:t> </a:t>
            </a:r>
            <a:r>
              <a:rPr lang="en-GB" sz="1800" b="0" dirty="0" err="1">
                <a:solidFill>
                  <a:schemeClr val="accent2"/>
                </a:solidFill>
              </a:rPr>
              <a:t>Bayramı</a:t>
            </a:r>
            <a:r>
              <a:rPr lang="en-GB" sz="1800" b="0" dirty="0">
                <a:solidFill>
                  <a:schemeClr val="accent2"/>
                </a:solidFill>
              </a:rPr>
              <a:t> : 28 Nisan  </a:t>
            </a:r>
            <a:endParaRPr lang="en-GB" sz="1800" dirty="0">
              <a:solidFill>
                <a:schemeClr val="accent2"/>
              </a:solidFill>
            </a:endParaRPr>
          </a:p>
          <a:p>
            <a:pPr marL="285750" lvl="0" indent="-285750">
              <a:lnSpc>
                <a:spcPct val="150000"/>
              </a:lnSpc>
              <a:buFont typeface="Wingdings" charset="2"/>
              <a:buChar char="ü"/>
            </a:pPr>
            <a:r>
              <a:rPr lang="en-GB" sz="1800" b="0" dirty="0" err="1">
                <a:solidFill>
                  <a:schemeClr val="accent2"/>
                </a:solidFill>
              </a:rPr>
              <a:t>Yaz</a:t>
            </a:r>
            <a:r>
              <a:rPr lang="en-GB" sz="1800" b="0" dirty="0">
                <a:solidFill>
                  <a:schemeClr val="accent2"/>
                </a:solidFill>
              </a:rPr>
              <a:t> </a:t>
            </a:r>
            <a:r>
              <a:rPr lang="en-GB" sz="1800" b="0" dirty="0" err="1">
                <a:solidFill>
                  <a:schemeClr val="accent2"/>
                </a:solidFill>
              </a:rPr>
              <a:t>Pikniği</a:t>
            </a:r>
            <a:r>
              <a:rPr lang="en-GB" sz="1800" b="0" dirty="0">
                <a:solidFill>
                  <a:schemeClr val="accent2"/>
                </a:solidFill>
              </a:rPr>
              <a:t>. </a:t>
            </a:r>
            <a:r>
              <a:rPr lang="tr-TR" sz="1800" b="0" dirty="0">
                <a:solidFill>
                  <a:schemeClr val="accent2"/>
                </a:solidFill>
              </a:rPr>
              <a:t>09</a:t>
            </a:r>
            <a:r>
              <a:rPr lang="en-GB" sz="1800" b="0" dirty="0">
                <a:solidFill>
                  <a:schemeClr val="accent2"/>
                </a:solidFill>
              </a:rPr>
              <a:t> </a:t>
            </a:r>
            <a:r>
              <a:rPr lang="en-GB" sz="1800" b="0" dirty="0" err="1">
                <a:solidFill>
                  <a:schemeClr val="accent2"/>
                </a:solidFill>
              </a:rPr>
              <a:t>Haziran</a:t>
            </a:r>
            <a:r>
              <a:rPr lang="en-GB" sz="1800" b="0" dirty="0">
                <a:solidFill>
                  <a:schemeClr val="accent2"/>
                </a:solidFill>
              </a:rPr>
              <a:t>  </a:t>
            </a:r>
            <a:endParaRPr lang="en-GB" sz="1800" dirty="0">
              <a:solidFill>
                <a:schemeClr val="accent2"/>
              </a:solidFill>
            </a:endParaRPr>
          </a:p>
          <a:p>
            <a:pPr marL="285750" indent="-285750">
              <a:lnSpc>
                <a:spcPct val="150000"/>
              </a:lnSpc>
              <a:buFont typeface="Wingdings" charset="2"/>
              <a:buChar char="ü"/>
            </a:pPr>
            <a:r>
              <a:rPr lang="en-GB" sz="1800" b="0" dirty="0">
                <a:solidFill>
                  <a:schemeClr val="accent2"/>
                </a:solidFill>
              </a:rPr>
              <a:t>29 </a:t>
            </a:r>
            <a:r>
              <a:rPr lang="en-GB" sz="1800" b="0" dirty="0" err="1">
                <a:solidFill>
                  <a:schemeClr val="accent2"/>
                </a:solidFill>
              </a:rPr>
              <a:t>Ekim</a:t>
            </a:r>
            <a:r>
              <a:rPr lang="en-GB" sz="1800" b="0" dirty="0">
                <a:solidFill>
                  <a:schemeClr val="accent2"/>
                </a:solidFill>
              </a:rPr>
              <a:t> Cumhuriyet </a:t>
            </a:r>
            <a:r>
              <a:rPr lang="en-GB" sz="1800" b="0" dirty="0" err="1">
                <a:solidFill>
                  <a:schemeClr val="accent2"/>
                </a:solidFill>
              </a:rPr>
              <a:t>Bayramı</a:t>
            </a:r>
            <a:r>
              <a:rPr lang="en-GB" sz="1800" b="0" dirty="0">
                <a:solidFill>
                  <a:schemeClr val="accent2"/>
                </a:solidFill>
              </a:rPr>
              <a:t> </a:t>
            </a:r>
            <a:r>
              <a:rPr lang="en-GB" sz="1800" b="0" dirty="0" err="1">
                <a:solidFill>
                  <a:schemeClr val="accent2"/>
                </a:solidFill>
              </a:rPr>
              <a:t>Balosu</a:t>
            </a:r>
            <a:r>
              <a:rPr lang="en-GB" sz="1800" b="0" dirty="0">
                <a:solidFill>
                  <a:schemeClr val="accent2"/>
                </a:solidFill>
              </a:rPr>
              <a:t>: 2</a:t>
            </a:r>
            <a:r>
              <a:rPr lang="tr-TR" sz="1800" b="0" dirty="0">
                <a:solidFill>
                  <a:schemeClr val="accent2"/>
                </a:solidFill>
              </a:rPr>
              <a:t>9</a:t>
            </a:r>
            <a:r>
              <a:rPr lang="en-GB" sz="1800" b="0" dirty="0">
                <a:solidFill>
                  <a:schemeClr val="accent2"/>
                </a:solidFill>
              </a:rPr>
              <a:t> </a:t>
            </a:r>
            <a:r>
              <a:rPr lang="en-GB" sz="1800" b="0" dirty="0" err="1">
                <a:solidFill>
                  <a:schemeClr val="accent2"/>
                </a:solidFill>
              </a:rPr>
              <a:t>Ekim</a:t>
            </a:r>
            <a:r>
              <a:rPr lang="en-GB" sz="1800" b="0" dirty="0">
                <a:solidFill>
                  <a:schemeClr val="accent2"/>
                </a:solidFill>
              </a:rPr>
              <a:t> </a:t>
            </a:r>
            <a:r>
              <a:rPr lang="tr-TR" sz="1800" b="0" dirty="0">
                <a:solidFill>
                  <a:schemeClr val="accent2"/>
                </a:solidFill>
              </a:rPr>
              <a:t> </a:t>
            </a:r>
            <a:endParaRPr lang="en-GB" sz="1800" dirty="0">
              <a:solidFill>
                <a:schemeClr val="accent2"/>
              </a:solidFill>
            </a:endParaRPr>
          </a:p>
          <a:p>
            <a:pPr marL="285750" lvl="0" indent="-285750">
              <a:lnSpc>
                <a:spcPct val="150000"/>
              </a:lnSpc>
              <a:buFont typeface="Wingdings" charset="2"/>
              <a:buChar char="ü"/>
            </a:pPr>
            <a:r>
              <a:rPr lang="en-GB" sz="1800" b="0" dirty="0" err="1">
                <a:solidFill>
                  <a:schemeClr val="accent2"/>
                </a:solidFill>
              </a:rPr>
              <a:t>Diğer</a:t>
            </a:r>
            <a:r>
              <a:rPr lang="en-GB" sz="1800" b="0" dirty="0">
                <a:solidFill>
                  <a:schemeClr val="accent2"/>
                </a:solidFill>
              </a:rPr>
              <a:t> </a:t>
            </a:r>
            <a:r>
              <a:rPr lang="en-GB" sz="1800" b="0" dirty="0" err="1">
                <a:solidFill>
                  <a:schemeClr val="accent2"/>
                </a:solidFill>
              </a:rPr>
              <a:t>Faaliyetler</a:t>
            </a:r>
            <a:r>
              <a:rPr lang="en-GB" sz="1800" b="0" dirty="0">
                <a:solidFill>
                  <a:schemeClr val="accent2"/>
                </a:solidFill>
              </a:rPr>
              <a:t> : YK </a:t>
            </a:r>
            <a:r>
              <a:rPr lang="en-GB" sz="1800" b="0" dirty="0" err="1">
                <a:solidFill>
                  <a:schemeClr val="accent2"/>
                </a:solidFill>
              </a:rPr>
              <a:t>üyelerinin</a:t>
            </a:r>
            <a:r>
              <a:rPr lang="en-GB" sz="1800" b="0" dirty="0">
                <a:solidFill>
                  <a:schemeClr val="accent2"/>
                </a:solidFill>
              </a:rPr>
              <a:t> </a:t>
            </a:r>
            <a:r>
              <a:rPr lang="en-GB" sz="1800" b="0" dirty="0" err="1">
                <a:solidFill>
                  <a:schemeClr val="accent2"/>
                </a:solidFill>
              </a:rPr>
              <a:t>yoğunluğu</a:t>
            </a:r>
            <a:r>
              <a:rPr lang="en-GB" sz="1800" b="0" dirty="0">
                <a:solidFill>
                  <a:schemeClr val="accent2"/>
                </a:solidFill>
              </a:rPr>
              <a:t> </a:t>
            </a:r>
            <a:r>
              <a:rPr lang="en-GB" sz="1800" b="0" dirty="0" err="1">
                <a:solidFill>
                  <a:schemeClr val="accent2"/>
                </a:solidFill>
              </a:rPr>
              <a:t>ve</a:t>
            </a:r>
            <a:r>
              <a:rPr lang="en-GB" sz="1800" b="0" dirty="0">
                <a:solidFill>
                  <a:schemeClr val="accent2"/>
                </a:solidFill>
              </a:rPr>
              <a:t> </a:t>
            </a:r>
            <a:r>
              <a:rPr lang="en-GB" sz="1800" b="0" dirty="0" err="1">
                <a:solidFill>
                  <a:schemeClr val="accent2"/>
                </a:solidFill>
              </a:rPr>
              <a:t>elde</a:t>
            </a:r>
            <a:r>
              <a:rPr lang="en-GB" sz="1800" b="0" dirty="0">
                <a:solidFill>
                  <a:schemeClr val="accent2"/>
                </a:solidFill>
              </a:rPr>
              <a:t> </a:t>
            </a:r>
            <a:r>
              <a:rPr lang="en-GB" sz="1800" b="0" dirty="0" err="1">
                <a:solidFill>
                  <a:schemeClr val="accent2"/>
                </a:solidFill>
              </a:rPr>
              <a:t>olan</a:t>
            </a:r>
            <a:r>
              <a:rPr lang="en-GB" sz="1800" b="0" dirty="0">
                <a:solidFill>
                  <a:schemeClr val="accent2"/>
                </a:solidFill>
              </a:rPr>
              <a:t> </a:t>
            </a:r>
            <a:r>
              <a:rPr lang="en-GB" sz="1800" b="0" dirty="0" err="1">
                <a:solidFill>
                  <a:schemeClr val="accent2"/>
                </a:solidFill>
              </a:rPr>
              <a:t>imkanlara</a:t>
            </a:r>
            <a:r>
              <a:rPr lang="en-GB" sz="1800" b="0" dirty="0">
                <a:solidFill>
                  <a:schemeClr val="accent2"/>
                </a:solidFill>
              </a:rPr>
              <a:t> </a:t>
            </a:r>
            <a:r>
              <a:rPr lang="en-GB" sz="1800" b="0" dirty="0" err="1">
                <a:solidFill>
                  <a:schemeClr val="accent2"/>
                </a:solidFill>
              </a:rPr>
              <a:t>göre</a:t>
            </a:r>
            <a:r>
              <a:rPr lang="en-GB" sz="1800" b="0" dirty="0">
                <a:solidFill>
                  <a:schemeClr val="accent2"/>
                </a:solidFill>
              </a:rPr>
              <a:t> YK </a:t>
            </a:r>
            <a:r>
              <a:rPr lang="en-GB" sz="1800" b="0" dirty="0" err="1">
                <a:solidFill>
                  <a:schemeClr val="accent2"/>
                </a:solidFill>
              </a:rPr>
              <a:t>tarafından</a:t>
            </a:r>
            <a:r>
              <a:rPr lang="en-GB" sz="1800" b="0" dirty="0">
                <a:solidFill>
                  <a:schemeClr val="accent2"/>
                </a:solidFill>
              </a:rPr>
              <a:t> </a:t>
            </a:r>
            <a:r>
              <a:rPr lang="en-GB" sz="1800" b="0" dirty="0" err="1">
                <a:solidFill>
                  <a:schemeClr val="accent2"/>
                </a:solidFill>
              </a:rPr>
              <a:t>planlanacaktır</a:t>
            </a:r>
            <a:r>
              <a:rPr lang="en-GB" sz="1800" b="0" dirty="0">
                <a:solidFill>
                  <a:schemeClr val="accent2"/>
                </a:solidFill>
              </a:rPr>
              <a:t>. </a:t>
            </a:r>
            <a:endParaRPr lang="en-GB" sz="1800" dirty="0">
              <a:solidFill>
                <a:schemeClr val="accent2"/>
              </a:solidFill>
            </a:endParaRPr>
          </a:p>
          <a:p>
            <a:pPr marL="285750" lvl="0" indent="-285750">
              <a:lnSpc>
                <a:spcPct val="150000"/>
              </a:lnSpc>
              <a:buFont typeface="Wingdings" charset="2"/>
              <a:buChar char="ü"/>
            </a:pPr>
            <a:r>
              <a:rPr lang="en-GB" sz="1800" b="0" dirty="0">
                <a:solidFill>
                  <a:schemeClr val="accent2"/>
                </a:solidFill>
              </a:rPr>
              <a:t>ACTL </a:t>
            </a:r>
            <a:r>
              <a:rPr lang="en-GB" sz="1800" b="0" dirty="0" err="1">
                <a:solidFill>
                  <a:schemeClr val="accent2"/>
                </a:solidFill>
              </a:rPr>
              <a:t>Kadınlar</a:t>
            </a:r>
            <a:r>
              <a:rPr lang="en-GB" sz="1800" b="0" dirty="0">
                <a:solidFill>
                  <a:schemeClr val="accent2"/>
                </a:solidFill>
              </a:rPr>
              <a:t> </a:t>
            </a:r>
            <a:r>
              <a:rPr lang="en-GB" sz="1800" b="0" dirty="0" err="1">
                <a:solidFill>
                  <a:schemeClr val="accent2"/>
                </a:solidFill>
              </a:rPr>
              <a:t>Kolu</a:t>
            </a:r>
            <a:r>
              <a:rPr lang="en-GB" sz="1800" b="0" dirty="0">
                <a:solidFill>
                  <a:schemeClr val="accent2"/>
                </a:solidFill>
              </a:rPr>
              <a:t> </a:t>
            </a:r>
            <a:r>
              <a:rPr lang="en-GB" sz="1800" b="0" dirty="0" err="1">
                <a:solidFill>
                  <a:schemeClr val="accent2"/>
                </a:solidFill>
              </a:rPr>
              <a:t>Faaliyetleri</a:t>
            </a:r>
            <a:r>
              <a:rPr lang="en-GB" sz="1800" b="0" dirty="0">
                <a:solidFill>
                  <a:schemeClr val="accent2"/>
                </a:solidFill>
              </a:rPr>
              <a:t> : Bu </a:t>
            </a:r>
            <a:r>
              <a:rPr lang="en-GB" sz="1800" b="0" dirty="0" err="1">
                <a:solidFill>
                  <a:schemeClr val="accent2"/>
                </a:solidFill>
              </a:rPr>
              <a:t>faaliyetler</a:t>
            </a:r>
            <a:r>
              <a:rPr lang="en-GB" sz="1800" b="0" dirty="0">
                <a:solidFill>
                  <a:schemeClr val="accent2"/>
                </a:solidFill>
              </a:rPr>
              <a:t>  KK </a:t>
            </a:r>
            <a:r>
              <a:rPr lang="en-GB" sz="1800" b="0" dirty="0" err="1">
                <a:solidFill>
                  <a:schemeClr val="accent2"/>
                </a:solidFill>
              </a:rPr>
              <a:t>Yönetim</a:t>
            </a:r>
            <a:r>
              <a:rPr lang="en-GB" sz="1800" b="0" dirty="0">
                <a:solidFill>
                  <a:schemeClr val="accent2"/>
                </a:solidFill>
              </a:rPr>
              <a:t> </a:t>
            </a:r>
            <a:r>
              <a:rPr lang="en-GB" sz="1800" b="0" dirty="0" err="1">
                <a:solidFill>
                  <a:schemeClr val="accent2"/>
                </a:solidFill>
              </a:rPr>
              <a:t>Kurulu</a:t>
            </a:r>
            <a:r>
              <a:rPr lang="en-GB" sz="1800" b="0" dirty="0">
                <a:solidFill>
                  <a:schemeClr val="accent2"/>
                </a:solidFill>
              </a:rPr>
              <a:t> </a:t>
            </a:r>
            <a:r>
              <a:rPr lang="en-GB" sz="1800" b="0" dirty="0" err="1">
                <a:solidFill>
                  <a:schemeClr val="accent2"/>
                </a:solidFill>
              </a:rPr>
              <a:t>tarafından</a:t>
            </a:r>
            <a:r>
              <a:rPr lang="en-GB" sz="1800" b="0" dirty="0">
                <a:solidFill>
                  <a:schemeClr val="accent2"/>
                </a:solidFill>
              </a:rPr>
              <a:t> </a:t>
            </a:r>
            <a:r>
              <a:rPr lang="en-GB" sz="1800" b="0" dirty="0" err="1">
                <a:solidFill>
                  <a:schemeClr val="accent2"/>
                </a:solidFill>
              </a:rPr>
              <a:t>planlanıp</a:t>
            </a:r>
            <a:r>
              <a:rPr lang="en-GB" sz="1800" b="0" dirty="0">
                <a:solidFill>
                  <a:schemeClr val="accent2"/>
                </a:solidFill>
              </a:rPr>
              <a:t> </a:t>
            </a:r>
            <a:r>
              <a:rPr lang="en-GB" sz="1800" b="0" dirty="0" err="1">
                <a:solidFill>
                  <a:schemeClr val="accent2"/>
                </a:solidFill>
              </a:rPr>
              <a:t>icra</a:t>
            </a:r>
            <a:r>
              <a:rPr lang="en-GB" sz="1800" b="0" dirty="0">
                <a:solidFill>
                  <a:schemeClr val="accent2"/>
                </a:solidFill>
              </a:rPr>
              <a:t> </a:t>
            </a:r>
            <a:r>
              <a:rPr lang="en-GB" sz="1800" b="0" dirty="0" err="1">
                <a:solidFill>
                  <a:schemeClr val="accent2"/>
                </a:solidFill>
              </a:rPr>
              <a:t>edilecektir</a:t>
            </a:r>
            <a:r>
              <a:rPr lang="en-GB" sz="1800" b="0" dirty="0">
                <a:solidFill>
                  <a:schemeClr val="accent2"/>
                </a:solidFill>
              </a:rPr>
              <a:t>. </a:t>
            </a:r>
            <a:endParaRPr lang="en-GB" sz="1800" dirty="0">
              <a:solidFill>
                <a:schemeClr val="accent2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85600" y="980728"/>
            <a:ext cx="4177619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dirty="0">
                <a:solidFill>
                  <a:srgbClr val="7030A0"/>
                </a:solidFill>
              </a:rPr>
              <a:t>2019</a:t>
            </a:r>
            <a:r>
              <a:rPr lang="tr-TR" dirty="0">
                <a:solidFill>
                  <a:srgbClr val="7030A0"/>
                </a:solidFill>
              </a:rPr>
              <a:t> YILI</a:t>
            </a:r>
            <a:r>
              <a:rPr lang="en-GB" dirty="0">
                <a:solidFill>
                  <a:srgbClr val="7030A0"/>
                </a:solidFill>
              </a:rPr>
              <a:t> FAAL</a:t>
            </a:r>
            <a:r>
              <a:rPr lang="tr-TR" dirty="0">
                <a:solidFill>
                  <a:srgbClr val="7030A0"/>
                </a:solidFill>
              </a:rPr>
              <a:t>İ</a:t>
            </a:r>
            <a:r>
              <a:rPr lang="en-GB" dirty="0">
                <a:solidFill>
                  <a:srgbClr val="7030A0"/>
                </a:solidFill>
              </a:rPr>
              <a:t>YET</a:t>
            </a:r>
            <a:r>
              <a:rPr lang="tr-TR" dirty="0">
                <a:solidFill>
                  <a:srgbClr val="7030A0"/>
                </a:solidFill>
              </a:rPr>
              <a:t> PLANI</a:t>
            </a:r>
            <a:endParaRPr lang="en-GB" dirty="0">
              <a:solidFill>
                <a:srgbClr val="7030A0"/>
              </a:solidFill>
            </a:endParaRPr>
          </a:p>
        </p:txBody>
      </p:sp>
      <p:sp>
        <p:nvSpPr>
          <p:cNvPr id="9" name="Text Box 11"/>
          <p:cNvSpPr txBox="1">
            <a:spLocks noChangeArrowheads="1"/>
          </p:cNvSpPr>
          <p:nvPr/>
        </p:nvSpPr>
        <p:spPr bwMode="auto">
          <a:xfrm>
            <a:off x="881508" y="381000"/>
            <a:ext cx="853598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fr-FR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                GENEL KURUL TOPLANTISI                        </a:t>
            </a:r>
            <a:endParaRPr lang="en-US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C95BABA-E799-9444-8468-DC4460128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7A47F1-E7F1-4732-A928-FC4B435B6FBF}" type="slidenum">
              <a:rPr lang="tr-TR" smtClean="0"/>
              <a:pPr>
                <a:defRPr/>
              </a:pPr>
              <a:t>12</a:t>
            </a:fld>
            <a:endParaRPr lang="tr-TR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881508" y="1412776"/>
            <a:ext cx="8535988" cy="50036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130000"/>
              </a:lnSpc>
              <a:defRPr/>
            </a:pPr>
            <a:endParaRPr lang="tr-TR" sz="2000" u="sng" dirty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lnSpc>
                <a:spcPct val="130000"/>
              </a:lnSpc>
              <a:defRPr/>
            </a:pPr>
            <a:r>
              <a:rPr lang="tr-TR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Diğer konular:</a:t>
            </a:r>
          </a:p>
          <a:p>
            <a:pPr eaLnBrk="1" hangingPunct="1">
              <a:lnSpc>
                <a:spcPct val="130000"/>
              </a:lnSpc>
              <a:buFont typeface="Wingdings" pitchFamily="2" charset="2"/>
              <a:buChar char="ü"/>
              <a:defRPr/>
            </a:pPr>
            <a:r>
              <a:rPr lang="tr-TR" sz="2000" b="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ACTL yıllık üye aidatının belirlenmesi: Yıllık aidatın aşağıda belirtildiği miktarda arttırılması düşünülmektedir.</a:t>
            </a:r>
          </a:p>
          <a:p>
            <a:pPr marL="800100" lvl="1" indent="-342900" eaLnBrk="1" hangingPunct="1">
              <a:lnSpc>
                <a:spcPct val="130000"/>
              </a:lnSpc>
              <a:buFont typeface="Courier New" panose="02070309020205020404" pitchFamily="49" charset="0"/>
              <a:buChar char="o"/>
              <a:defRPr/>
            </a:pPr>
            <a:r>
              <a:rPr lang="tr-TR" sz="2000" b="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Aile üyelik aidatı: 100€</a:t>
            </a:r>
          </a:p>
          <a:p>
            <a:pPr marL="800100" lvl="1" indent="-342900" eaLnBrk="1" hangingPunct="1">
              <a:lnSpc>
                <a:spcPct val="130000"/>
              </a:lnSpc>
              <a:buFont typeface="Courier New" panose="02070309020205020404" pitchFamily="49" charset="0"/>
              <a:buChar char="o"/>
              <a:defRPr/>
            </a:pPr>
            <a:r>
              <a:rPr lang="tr-TR" sz="2000" b="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Ferdi aidat: 75€</a:t>
            </a:r>
          </a:p>
          <a:p>
            <a:pPr marL="400050" eaLnBrk="1" hangingPunct="1">
              <a:lnSpc>
                <a:spcPct val="130000"/>
              </a:lnSpc>
              <a:buFont typeface="Wingdings" pitchFamily="2" charset="2"/>
              <a:buChar char="ü"/>
              <a:defRPr/>
            </a:pPr>
            <a:r>
              <a:rPr lang="tr-TR" sz="2000" b="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ACTL  Veri Gizlilik Bildirgesi</a:t>
            </a:r>
          </a:p>
          <a:p>
            <a:pPr marL="800100" lvl="1" indent="-342900" eaLnBrk="1" hangingPunct="1">
              <a:lnSpc>
                <a:spcPct val="130000"/>
              </a:lnSpc>
              <a:buFont typeface="Courier New" panose="02070309020205020404" pitchFamily="49" charset="0"/>
              <a:buChar char="o"/>
              <a:defRPr/>
            </a:pPr>
            <a:r>
              <a:rPr lang="tr-TR" sz="2000" b="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Önemi ve ACTL üzerinde etkisi</a:t>
            </a:r>
          </a:p>
          <a:p>
            <a:pPr marL="800100" lvl="1" indent="-342900" eaLnBrk="1" hangingPunct="1">
              <a:lnSpc>
                <a:spcPct val="130000"/>
              </a:lnSpc>
              <a:buFont typeface="Courier New" panose="02070309020205020404" pitchFamily="49" charset="0"/>
              <a:buChar char="o"/>
              <a:defRPr/>
            </a:pPr>
            <a:r>
              <a:rPr lang="tr-TR" sz="2000" b="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Web sayfası ve Facebook yayını</a:t>
            </a:r>
          </a:p>
          <a:p>
            <a:pPr marL="800100" lvl="1" indent="-342900" eaLnBrk="1" hangingPunct="1">
              <a:lnSpc>
                <a:spcPct val="130000"/>
              </a:lnSpc>
              <a:buFont typeface="Courier New" panose="02070309020205020404" pitchFamily="49" charset="0"/>
              <a:buChar char="o"/>
              <a:defRPr/>
            </a:pPr>
            <a:r>
              <a:rPr lang="tr-TR" sz="2000" b="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Etkinliklerdeki fotoğrafların yayınlanması</a:t>
            </a:r>
          </a:p>
          <a:p>
            <a:pPr marL="400050" eaLnBrk="1" hangingPunct="1">
              <a:lnSpc>
                <a:spcPct val="130000"/>
              </a:lnSpc>
              <a:buFont typeface="Wingdings" pitchFamily="2" charset="2"/>
              <a:buChar char="ü"/>
              <a:defRPr/>
            </a:pPr>
            <a:r>
              <a:rPr lang="tr-TR" sz="2000" b="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Avrupa Parlamentosu seçimleri hakkında bilgi</a:t>
            </a:r>
          </a:p>
          <a:p>
            <a:pPr marL="57150" indent="0" eaLnBrk="1" hangingPunct="1">
              <a:lnSpc>
                <a:spcPct val="130000"/>
              </a:lnSpc>
              <a:defRPr/>
            </a:pPr>
            <a:r>
              <a:rPr lang="tr-TR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Dilekler ve Öneriler:???</a:t>
            </a:r>
            <a:endParaRPr lang="fr-FR" sz="1800" b="0" dirty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107951" y="136525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endParaRPr lang="en-US" sz="1800" b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</a:endParaRPr>
          </a:p>
        </p:txBody>
      </p:sp>
      <p:pic>
        <p:nvPicPr>
          <p:cNvPr id="4101" name="Picture 9" descr="YENILenso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8763" y="247650"/>
            <a:ext cx="1052512" cy="1073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Box 11"/>
          <p:cNvSpPr txBox="1">
            <a:spLocks noChangeArrowheads="1"/>
          </p:cNvSpPr>
          <p:nvPr/>
        </p:nvSpPr>
        <p:spPr bwMode="auto">
          <a:xfrm>
            <a:off x="881508" y="381000"/>
            <a:ext cx="853598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fr-FR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                GENEL KURUL TOPLANTISI</a:t>
            </a:r>
          </a:p>
          <a:p>
            <a:pPr eaLnBrk="1" hangingPunct="1">
              <a:defRPr/>
            </a:pPr>
            <a:r>
              <a:rPr lang="fr-FR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                    ASSEMBLEE GENERALE            </a:t>
            </a:r>
            <a:endParaRPr lang="en-US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83B4F28-70F9-B144-B669-B19BF149B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F466A5-A080-44FD-A27B-1589AE6D34E5}" type="slidenum">
              <a:rPr lang="tr-TR" smtClean="0"/>
              <a:pPr>
                <a:defRPr/>
              </a:pPr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28327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640632" y="1916832"/>
            <a:ext cx="1843774" cy="4616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219" name="Picture 6" descr="YENILenso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8763" y="247650"/>
            <a:ext cx="1052512" cy="1073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0" name="Picture 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49825" y="3425825"/>
            <a:ext cx="7939" cy="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1" name="Picture 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49825" y="3425825"/>
            <a:ext cx="7939" cy="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2" name="Picture 1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49825" y="3425825"/>
            <a:ext cx="7939" cy="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/>
          <p:cNvSpPr txBox="1"/>
          <p:nvPr/>
        </p:nvSpPr>
        <p:spPr>
          <a:xfrm>
            <a:off x="1914445" y="1909183"/>
            <a:ext cx="12961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rgbClr val="333399"/>
                </a:solidFill>
              </a:rPr>
              <a:t>SONUÇ</a:t>
            </a:r>
            <a:endParaRPr lang="en-GB" dirty="0">
              <a:solidFill>
                <a:srgbClr val="333399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45618" y="2780928"/>
            <a:ext cx="828092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tr-TR" sz="2000" b="0" dirty="0">
                <a:solidFill>
                  <a:srgbClr val="333399"/>
                </a:solidFill>
              </a:rPr>
              <a:t>Katılımınız için teşekkür ederiz</a:t>
            </a:r>
            <a:r>
              <a:rPr lang="en-US" sz="2000" b="0" dirty="0">
                <a:solidFill>
                  <a:srgbClr val="333399"/>
                </a:solidFill>
              </a:rPr>
              <a:t>.</a:t>
            </a:r>
            <a:endParaRPr lang="tr-TR" sz="2000" b="0" dirty="0">
              <a:solidFill>
                <a:srgbClr val="333399"/>
              </a:solidFill>
            </a:endParaRP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tr-TR" sz="2000" b="0" dirty="0">
                <a:solidFill>
                  <a:srgbClr val="333399"/>
                </a:solidFill>
              </a:rPr>
              <a:t>Bize maddi ve manevi desteğini eksik etmeyen Lüksemburg’da yerleşik kuruluşlarımıza da ayrıca teşekkür ederiz.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tr-TR" sz="2000" b="0" dirty="0">
                <a:solidFill>
                  <a:srgbClr val="333399"/>
                </a:solidFill>
              </a:rPr>
              <a:t>Daha fazla interaktif, katılımcı bir işbirliği beklemekteyiz.</a:t>
            </a:r>
          </a:p>
        </p:txBody>
      </p:sp>
      <p:sp>
        <p:nvSpPr>
          <p:cNvPr id="10" name="Text Box 11"/>
          <p:cNvSpPr txBox="1">
            <a:spLocks noChangeArrowheads="1"/>
          </p:cNvSpPr>
          <p:nvPr/>
        </p:nvSpPr>
        <p:spPr bwMode="auto">
          <a:xfrm>
            <a:off x="881508" y="381000"/>
            <a:ext cx="853598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fr-FR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                GENEL KURUL TOPLANTISI</a:t>
            </a:r>
          </a:p>
          <a:p>
            <a:pPr eaLnBrk="1" hangingPunct="1">
              <a:defRPr/>
            </a:pPr>
            <a:r>
              <a:rPr lang="fr-FR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                    ASSEMBLEE GENERALE            </a:t>
            </a:r>
            <a:endParaRPr lang="en-US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EF0917-B1C0-174A-9D49-E099ED90C3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7A47F1-E7F1-4732-A928-FC4B435B6FBF}" type="slidenum">
              <a:rPr lang="tr-TR" smtClean="0"/>
              <a:pPr>
                <a:defRPr/>
              </a:pPr>
              <a:t>14</a:t>
            </a:fld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9" name="Picture 6" descr="YENILenso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8763" y="247650"/>
            <a:ext cx="1052512" cy="1073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0" name="Picture 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49825" y="3425825"/>
            <a:ext cx="7939" cy="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1" name="Picture 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49825" y="3425825"/>
            <a:ext cx="7939" cy="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2" name="Picture 1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49825" y="3425825"/>
            <a:ext cx="7939" cy="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 Box 11"/>
          <p:cNvSpPr txBox="1">
            <a:spLocks noChangeArrowheads="1"/>
          </p:cNvSpPr>
          <p:nvPr/>
        </p:nvSpPr>
        <p:spPr bwMode="auto">
          <a:xfrm>
            <a:off x="881508" y="381000"/>
            <a:ext cx="853598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fr-FR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                GENEL KURUL TOPLANTISI</a:t>
            </a:r>
          </a:p>
          <a:p>
            <a:pPr eaLnBrk="1" hangingPunct="1">
              <a:defRPr/>
            </a:pPr>
            <a:r>
              <a:rPr lang="fr-FR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                    ASSEMBLEE GENERALE            </a:t>
            </a:r>
            <a:endParaRPr lang="en-US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881508" y="1162148"/>
            <a:ext cx="8829675" cy="5579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lnSpc>
                <a:spcPct val="110000"/>
              </a:lnSpc>
            </a:pPr>
            <a:r>
              <a:rPr lang="tr-TR" u="sng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GÜNDEM</a:t>
            </a:r>
            <a:endParaRPr lang="fr-CH" u="sng" dirty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342900" indent="-342900">
              <a:lnSpc>
                <a:spcPct val="110000"/>
              </a:lnSpc>
            </a:pPr>
            <a:endParaRPr lang="tr-TR" sz="1400" u="sng" dirty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342900" indent="-342900">
              <a:lnSpc>
                <a:spcPct val="110000"/>
              </a:lnSpc>
              <a:buFontTx/>
              <a:buAutoNum type="arabicPeriod"/>
            </a:pPr>
            <a:r>
              <a:rPr lang="fr-CH" b="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charset="0"/>
              </a:rPr>
              <a:t>Divan se</a:t>
            </a:r>
            <a:r>
              <a:rPr lang="tr-TR" b="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charset="0"/>
              </a:rPr>
              <a:t>ç</a:t>
            </a:r>
            <a:r>
              <a:rPr lang="fr-CH" b="0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charset="0"/>
              </a:rPr>
              <a:t>imi</a:t>
            </a:r>
            <a:r>
              <a:rPr lang="tr-TR" b="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charset="0"/>
              </a:rPr>
              <a:t> </a:t>
            </a:r>
            <a:endParaRPr lang="fr-CH" b="0" dirty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  <a:cs typeface="Times New Roman" charset="0"/>
            </a:endParaRPr>
          </a:p>
          <a:p>
            <a:pPr marL="342900" indent="-342900">
              <a:lnSpc>
                <a:spcPct val="110000"/>
              </a:lnSpc>
              <a:buFontTx/>
              <a:buAutoNum type="arabicPeriod"/>
            </a:pPr>
            <a:r>
              <a:rPr lang="tr-TR" b="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charset="0"/>
              </a:rPr>
              <a:t>Üye mazeret ve vekaletleri</a:t>
            </a:r>
            <a:endParaRPr lang="en-GB" b="0" dirty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  <a:cs typeface="Times New Roman" charset="0"/>
            </a:endParaRPr>
          </a:p>
          <a:p>
            <a:pPr marL="342900" indent="-342900">
              <a:lnSpc>
                <a:spcPct val="110000"/>
              </a:lnSpc>
              <a:buFontTx/>
              <a:buAutoNum type="arabicPeriod"/>
            </a:pPr>
            <a:r>
              <a:rPr lang="tr-TR" b="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charset="0"/>
              </a:rPr>
              <a:t>Yönetim Kurulu Raporu</a:t>
            </a:r>
          </a:p>
          <a:p>
            <a:pPr marL="342900" indent="-342900">
              <a:lnSpc>
                <a:spcPct val="110000"/>
              </a:lnSpc>
              <a:buFontTx/>
              <a:buAutoNum type="arabicPeriod"/>
            </a:pPr>
            <a:r>
              <a:rPr lang="tr-TR" b="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charset="0"/>
              </a:rPr>
              <a:t>Denet</a:t>
            </a:r>
            <a:r>
              <a:rPr lang="fr-CH" b="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charset="0"/>
              </a:rPr>
              <a:t>i</a:t>
            </a:r>
            <a:r>
              <a:rPr lang="tr-TR" b="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charset="0"/>
              </a:rPr>
              <a:t>ci raporu</a:t>
            </a:r>
            <a:r>
              <a:rPr lang="fr-CH" b="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charset="0"/>
              </a:rPr>
              <a:t> </a:t>
            </a:r>
            <a:r>
              <a:rPr lang="fr-CH" b="0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charset="0"/>
              </a:rPr>
              <a:t>ve</a:t>
            </a:r>
            <a:r>
              <a:rPr lang="fr-CH" b="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charset="0"/>
              </a:rPr>
              <a:t> </a:t>
            </a:r>
            <a:r>
              <a:rPr lang="fr-CH" b="0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charset="0"/>
              </a:rPr>
              <a:t>hesaplar</a:t>
            </a:r>
            <a:r>
              <a:rPr lang="tr-TR" b="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charset="0"/>
              </a:rPr>
              <a:t>ı</a:t>
            </a:r>
            <a:r>
              <a:rPr lang="fr-CH" b="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charset="0"/>
              </a:rPr>
              <a:t>n </a:t>
            </a:r>
            <a:r>
              <a:rPr lang="fr-CH" b="0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charset="0"/>
              </a:rPr>
              <a:t>onaylanmas</a:t>
            </a:r>
            <a:r>
              <a:rPr lang="tr-TR" b="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charset="0"/>
              </a:rPr>
              <a:t>ı</a:t>
            </a:r>
            <a:endParaRPr lang="fr-CH" b="0" dirty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  <a:cs typeface="Times New Roman" charset="0"/>
            </a:endParaRPr>
          </a:p>
          <a:p>
            <a:pPr marL="342900" indent="-342900">
              <a:lnSpc>
                <a:spcPct val="110000"/>
              </a:lnSpc>
              <a:buFontTx/>
              <a:buAutoNum type="arabicPeriod"/>
            </a:pPr>
            <a:r>
              <a:rPr lang="tr-TR" b="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charset="0"/>
              </a:rPr>
              <a:t>ACTL Yönetim Kurulu seçimi</a:t>
            </a:r>
          </a:p>
          <a:p>
            <a:pPr marL="342900" indent="-342900">
              <a:lnSpc>
                <a:spcPct val="110000"/>
              </a:lnSpc>
              <a:buFontTx/>
              <a:buAutoNum type="arabicPeriod"/>
            </a:pPr>
            <a:r>
              <a:rPr lang="fr-CH" b="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charset="0"/>
              </a:rPr>
              <a:t>2019 </a:t>
            </a:r>
            <a:r>
              <a:rPr lang="fr-CH" b="0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charset="0"/>
              </a:rPr>
              <a:t>Etkinlik</a:t>
            </a:r>
            <a:r>
              <a:rPr lang="fr-CH" b="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charset="0"/>
              </a:rPr>
              <a:t> </a:t>
            </a:r>
            <a:r>
              <a:rPr lang="tr-TR" b="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charset="0"/>
              </a:rPr>
              <a:t>P</a:t>
            </a:r>
            <a:r>
              <a:rPr lang="fr-CH" b="0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charset="0"/>
              </a:rPr>
              <a:t>lan</a:t>
            </a:r>
            <a:r>
              <a:rPr lang="tr-TR" b="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charset="0"/>
              </a:rPr>
              <a:t>ı</a:t>
            </a:r>
          </a:p>
          <a:p>
            <a:pPr marL="342900" indent="-342900">
              <a:lnSpc>
                <a:spcPct val="110000"/>
              </a:lnSpc>
              <a:buFontTx/>
              <a:buAutoNum type="arabicPeriod"/>
            </a:pPr>
            <a:r>
              <a:rPr lang="tr-TR" b="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charset="0"/>
              </a:rPr>
              <a:t>Diğer konular</a:t>
            </a:r>
            <a:endParaRPr lang="en-GB" b="0" dirty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  <a:cs typeface="Times New Roman" charset="0"/>
            </a:endParaRPr>
          </a:p>
          <a:p>
            <a:pPr marL="914400" lvl="1" indent="-457200">
              <a:lnSpc>
                <a:spcPct val="110000"/>
              </a:lnSpc>
              <a:buFont typeface="+mj-lt"/>
              <a:buAutoNum type="alphaLcPeriod"/>
            </a:pPr>
            <a:r>
              <a:rPr lang="tr-TR" b="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charset="0"/>
              </a:rPr>
              <a:t>Üyelik aidatı</a:t>
            </a:r>
          </a:p>
          <a:p>
            <a:pPr marL="914400" lvl="1" indent="-457200">
              <a:lnSpc>
                <a:spcPct val="110000"/>
              </a:lnSpc>
              <a:buFont typeface="+mj-lt"/>
              <a:buAutoNum type="alphaLcPeriod"/>
            </a:pPr>
            <a:r>
              <a:rPr lang="tr-TR" b="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charset="0"/>
              </a:rPr>
              <a:t>Veri gizlilik bildirgesi</a:t>
            </a:r>
          </a:p>
          <a:p>
            <a:pPr marL="914400" lvl="1" indent="-457200">
              <a:lnSpc>
                <a:spcPct val="110000"/>
              </a:lnSpc>
              <a:buFont typeface="+mj-lt"/>
              <a:buAutoNum type="alphaLcPeriod"/>
            </a:pPr>
            <a:r>
              <a:rPr lang="tr-TR" b="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charset="0"/>
              </a:rPr>
              <a:t>AB Parlamento seçimleri</a:t>
            </a:r>
          </a:p>
          <a:p>
            <a:pPr marL="914400" lvl="1" indent="-457200">
              <a:lnSpc>
                <a:spcPct val="110000"/>
              </a:lnSpc>
              <a:buFont typeface="+mj-lt"/>
              <a:buAutoNum type="alphaLcPeriod"/>
            </a:pPr>
            <a:r>
              <a:rPr lang="tr-TR" b="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charset="0"/>
              </a:rPr>
              <a:t>Dilekler ve öneriler.</a:t>
            </a:r>
          </a:p>
          <a:p>
            <a:pPr marL="342900" indent="-342900">
              <a:lnSpc>
                <a:spcPct val="110000"/>
              </a:lnSpc>
              <a:buFontTx/>
              <a:buAutoNum type="arabicPeriod"/>
            </a:pPr>
            <a:r>
              <a:rPr lang="tr-TR" b="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charset="0"/>
              </a:rPr>
              <a:t>Sonuç</a:t>
            </a:r>
            <a:endParaRPr lang="en-US" b="0" dirty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  <a:cs typeface="Times New Roman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979E5B6-743E-C143-8427-BB8065FEE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7A47F1-E7F1-4732-A928-FC4B435B6FBF}" type="slidenum">
              <a:rPr lang="tr-TR" smtClean="0"/>
              <a:pPr>
                <a:defRPr/>
              </a:pPr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36530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344488" y="1268760"/>
            <a:ext cx="9145016" cy="55307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>
              <a:lnSpc>
                <a:spcPct val="120000"/>
              </a:lnSpc>
              <a:spcAft>
                <a:spcPct val="15000"/>
              </a:spcAft>
            </a:pPr>
            <a:r>
              <a:rPr lang="fr-FR" sz="2000" u="sng" dirty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GİRİŞ:</a:t>
            </a:r>
            <a:br>
              <a:rPr lang="fr-FR" sz="1000" u="sng" dirty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tr-TR" sz="1000" u="sng" dirty="0">
              <a:solidFill>
                <a:srgbClr val="333399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342900" indent="-342900">
              <a:lnSpc>
                <a:spcPct val="120000"/>
              </a:lnSpc>
            </a:pPr>
            <a:r>
              <a:rPr lang="fr-FR" sz="2000" b="0" dirty="0" err="1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Mevcut</a:t>
            </a:r>
            <a:r>
              <a:rPr lang="fr-FR" sz="2000" b="0" dirty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fr-FR" sz="2000" b="0" dirty="0" err="1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Yönetim</a:t>
            </a:r>
            <a:r>
              <a:rPr lang="fr-FR" sz="2000" b="0" dirty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fr-FR" sz="2000" b="0" dirty="0" err="1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Kurulu</a:t>
            </a:r>
            <a:r>
              <a:rPr lang="fr-FR" sz="2000" b="0" dirty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fr-FR" sz="2000" b="0" dirty="0" err="1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ikinci</a:t>
            </a:r>
            <a:r>
              <a:rPr lang="fr-FR" sz="2000" b="0" dirty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fr-FR" sz="2000" b="0" dirty="0" err="1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yılını</a:t>
            </a:r>
            <a:r>
              <a:rPr lang="fr-FR" sz="2000" b="0" dirty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fr-FR" sz="2000" b="0" dirty="0" err="1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başarı</a:t>
            </a:r>
            <a:r>
              <a:rPr lang="fr-FR" sz="2000" b="0" dirty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ile </a:t>
            </a:r>
            <a:r>
              <a:rPr lang="fr-FR" sz="2000" b="0" dirty="0" err="1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tamamlamıştır</a:t>
            </a:r>
            <a:r>
              <a:rPr lang="fr-FR" sz="2000" b="0" dirty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.</a:t>
            </a:r>
          </a:p>
          <a:p>
            <a:pPr marL="342900" indent="-342900">
              <a:lnSpc>
                <a:spcPct val="120000"/>
              </a:lnSpc>
            </a:pPr>
            <a:r>
              <a:rPr lang="fr-FR" sz="2000" b="0" dirty="0" err="1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Yeni</a:t>
            </a:r>
            <a:r>
              <a:rPr lang="fr-FR" sz="2000" b="0" dirty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web </a:t>
            </a:r>
            <a:r>
              <a:rPr lang="fr-FR" sz="2000" b="0" dirty="0" err="1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sayfamız</a:t>
            </a:r>
            <a:r>
              <a:rPr lang="fr-FR" sz="2000" b="0" dirty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fr-FR" sz="2000" b="0" dirty="0" err="1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ve</a:t>
            </a:r>
            <a:r>
              <a:rPr lang="fr-FR" sz="2000" b="0" dirty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Facebook </a:t>
            </a:r>
            <a:r>
              <a:rPr lang="fr-FR" sz="2000" b="0" dirty="0" err="1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sayfamız</a:t>
            </a:r>
            <a:r>
              <a:rPr lang="fr-FR" sz="2000" b="0" dirty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fr-FR" sz="2000" b="0" dirty="0" err="1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kendi</a:t>
            </a:r>
            <a:r>
              <a:rPr lang="fr-FR" sz="2000" b="0" dirty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fr-FR" sz="2000" b="0" dirty="0" err="1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imkanlarımızla</a:t>
            </a:r>
            <a:r>
              <a:rPr lang="fr-FR" sz="2000" b="0" dirty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fr-FR" sz="2000" b="0" dirty="0" err="1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daha</a:t>
            </a:r>
            <a:r>
              <a:rPr lang="fr-FR" sz="2000" b="0" dirty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fr-FR" sz="2000" b="0" dirty="0" err="1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interaktif</a:t>
            </a:r>
            <a:r>
              <a:rPr lang="fr-FR" sz="2000" b="0" dirty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fr-FR" sz="2000" b="0" dirty="0" err="1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ve</a:t>
            </a:r>
            <a:r>
              <a:rPr lang="fr-FR" sz="2000" b="0" dirty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fr-FR" sz="2000" b="0" dirty="0" err="1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kolay</a:t>
            </a:r>
            <a:r>
              <a:rPr lang="fr-FR" sz="2000" b="0" dirty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fr-FR" sz="2000" b="0" dirty="0" err="1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kullanılır</a:t>
            </a:r>
            <a:r>
              <a:rPr lang="fr-FR" sz="2000" b="0" dirty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hale </a:t>
            </a:r>
            <a:r>
              <a:rPr lang="fr-FR" sz="2000" b="0" dirty="0" err="1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getirilmiştir</a:t>
            </a:r>
            <a:r>
              <a:rPr lang="fr-FR" sz="2000" b="0" dirty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.</a:t>
            </a:r>
            <a:br>
              <a:rPr lang="fr-FR" sz="1000" b="0" dirty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fr-FR" sz="1000" b="0" dirty="0">
              <a:solidFill>
                <a:srgbClr val="333399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342900" indent="-342900">
              <a:lnSpc>
                <a:spcPct val="120000"/>
              </a:lnSpc>
            </a:pPr>
            <a:r>
              <a:rPr lang="fr-FR" sz="2000" b="0" dirty="0" err="1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Amac</a:t>
            </a:r>
            <a:r>
              <a:rPr lang="tr-TR" sz="2000" b="0" dirty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ı</a:t>
            </a:r>
            <a:r>
              <a:rPr lang="fr-FR" sz="2000" b="0" dirty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</a:t>
            </a:r>
            <a:r>
              <a:rPr lang="tr-TR" sz="2000" b="0" dirty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ı</a:t>
            </a:r>
            <a:r>
              <a:rPr lang="fr-FR" sz="2000" b="0" dirty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z: </a:t>
            </a:r>
          </a:p>
          <a:p>
            <a:pPr marL="342900" indent="-342900">
              <a:lnSpc>
                <a:spcPct val="120000"/>
              </a:lnSpc>
            </a:pPr>
            <a:r>
              <a:rPr lang="fr-FR" sz="1600" b="0" dirty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  </a:t>
            </a:r>
            <a:r>
              <a:rPr lang="tr-TR" sz="1600" b="0" dirty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Lüksemburg Türk Kültür Derneği’nin amacı, kültürel faaliyetler ve dostlukların geliştirilmesini sağlamak amacı ile, Türk Kültürü'nün ve </a:t>
            </a:r>
            <a:r>
              <a:rPr lang="tr-TR" sz="1600" b="0" dirty="0" err="1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yanısıra</a:t>
            </a:r>
            <a:r>
              <a:rPr lang="tr-TR" sz="1600" b="0" dirty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Türk Tarihi ve Türk Dilinin öncelikle Lüksemburg Türk Toplumuna tanıtmak, bu doğrultuda eğitim ve konferanslar tertiplemek, sergi ve konser benzeri etkinlikler düzenleyerek Lüksemburg ve Avrupa’ya tanıtım faaliyetlerini kesintisiz yürütülmektir.</a:t>
            </a:r>
          </a:p>
          <a:p>
            <a:pPr marL="342900" indent="-342900">
              <a:lnSpc>
                <a:spcPct val="120000"/>
              </a:lnSpc>
            </a:pPr>
            <a:r>
              <a:rPr lang="en-GB" sz="1600" b="0" dirty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  </a:t>
            </a:r>
            <a:r>
              <a:rPr lang="tr-TR" sz="1600" b="0" dirty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Bu faaliyetler Türkiye Cumhuriyeti'nin kurucusu Mustafa Kemal </a:t>
            </a:r>
            <a:r>
              <a:rPr lang="tr-TR" sz="1600" b="0" dirty="0" err="1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ATATÜRK'ün</a:t>
            </a:r>
            <a:r>
              <a:rPr lang="tr-TR" sz="1600" b="0" dirty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ilkeleri çerçevesinde yapılmaktadır..</a:t>
            </a:r>
            <a:endParaRPr lang="tr-TR" sz="1000" b="0" dirty="0">
              <a:solidFill>
                <a:srgbClr val="333399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342900" indent="-342900">
              <a:lnSpc>
                <a:spcPct val="120000"/>
              </a:lnSpc>
            </a:pPr>
            <a:endParaRPr lang="tr-TR" sz="1000" b="0" dirty="0">
              <a:solidFill>
                <a:srgbClr val="333399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342900" indent="-342900">
              <a:lnSpc>
                <a:spcPct val="120000"/>
              </a:lnSpc>
            </a:pPr>
            <a:r>
              <a:rPr lang="fr-FR" sz="2000" b="0" dirty="0" err="1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Yapımız</a:t>
            </a:r>
            <a:r>
              <a:rPr lang="fr-FR" sz="2000" b="0" dirty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: </a:t>
            </a:r>
            <a:r>
              <a:rPr lang="fr-FR" sz="1600" b="0" dirty="0" err="1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Yönetim</a:t>
            </a:r>
            <a:r>
              <a:rPr lang="fr-FR" sz="1600" b="0" dirty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fr-FR" sz="1600" b="0" dirty="0" err="1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Kurulu</a:t>
            </a:r>
            <a:r>
              <a:rPr lang="fr-FR" sz="1600" b="0" dirty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, Dan</a:t>
            </a:r>
            <a:r>
              <a:rPr lang="tr-TR" sz="1600" b="0" dirty="0" err="1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ış</a:t>
            </a:r>
            <a:r>
              <a:rPr lang="fr-FR" sz="1600" b="0" dirty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ma </a:t>
            </a:r>
            <a:r>
              <a:rPr lang="fr-FR" sz="1600" b="0" dirty="0" err="1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Kurulu</a:t>
            </a:r>
            <a:r>
              <a:rPr lang="fr-FR" sz="1600" b="0" dirty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,</a:t>
            </a:r>
            <a:r>
              <a:rPr lang="tr-TR" sz="1600" b="0" dirty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fr-FR" sz="1600" b="0" dirty="0" err="1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Üyeler</a:t>
            </a:r>
            <a:r>
              <a:rPr lang="fr-FR" sz="1600" b="0" dirty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fr-FR" sz="1600" b="0" dirty="0" err="1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Aktif</a:t>
            </a:r>
            <a:r>
              <a:rPr lang="fr-FR" sz="1600" b="0" dirty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fr-FR" sz="1600" b="0" dirty="0" err="1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Destek</a:t>
            </a:r>
            <a:r>
              <a:rPr lang="fr-FR" sz="1600" b="0" dirty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fr-FR" sz="1600" b="0" dirty="0" err="1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veren</a:t>
            </a:r>
            <a:r>
              <a:rPr lang="fr-FR" sz="1600" b="0" dirty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fr-FR" sz="1600" b="0" dirty="0" err="1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kişi</a:t>
            </a:r>
            <a:r>
              <a:rPr lang="fr-FR" sz="1600" b="0" dirty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fr-FR" sz="1600" b="0" dirty="0" err="1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ve</a:t>
            </a:r>
            <a:r>
              <a:rPr lang="fr-FR" sz="1600" b="0" dirty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fr-FR" sz="1600" b="0" dirty="0" err="1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kuruluşlar</a:t>
            </a:r>
            <a:endParaRPr lang="fr-FR" sz="1000" b="0" dirty="0">
              <a:solidFill>
                <a:srgbClr val="333399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342900" indent="-342900">
              <a:lnSpc>
                <a:spcPct val="120000"/>
              </a:lnSpc>
              <a:spcAft>
                <a:spcPct val="15000"/>
              </a:spcAft>
            </a:pPr>
            <a:endParaRPr lang="tr-TR" sz="1000" b="0" dirty="0">
              <a:solidFill>
                <a:srgbClr val="333399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342900" indent="-342900">
              <a:lnSpc>
                <a:spcPct val="120000"/>
              </a:lnSpc>
              <a:spcAft>
                <a:spcPct val="15000"/>
              </a:spcAft>
            </a:pPr>
            <a:r>
              <a:rPr lang="fr-FR" sz="2000" b="0" dirty="0" err="1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Hedef</a:t>
            </a:r>
            <a:r>
              <a:rPr lang="fr-FR" sz="2000" b="0" dirty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fr-FR" sz="2000" b="0" dirty="0" err="1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kitlemiz</a:t>
            </a:r>
            <a:r>
              <a:rPr lang="fr-FR" sz="2000" b="0" dirty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: </a:t>
            </a:r>
            <a:r>
              <a:rPr lang="tr-TR" sz="1600" b="0" dirty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Ön</a:t>
            </a:r>
            <a:r>
              <a:rPr lang="fr-FR" sz="1600" b="0" dirty="0" err="1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celikle</a:t>
            </a:r>
            <a:r>
              <a:rPr lang="fr-FR" sz="1600" b="0" dirty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L</a:t>
            </a:r>
            <a:r>
              <a:rPr lang="tr-TR" sz="1600" b="0" dirty="0" err="1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ükse</a:t>
            </a:r>
            <a:r>
              <a:rPr lang="fr-FR" sz="1600" b="0" dirty="0" err="1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mburg’da</a:t>
            </a:r>
            <a:r>
              <a:rPr lang="fr-FR" sz="1600" b="0" dirty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fr-FR" sz="1600" b="0" dirty="0" err="1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ya</a:t>
            </a:r>
            <a:r>
              <a:rPr lang="tr-TR" sz="1600" b="0" dirty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ş</a:t>
            </a:r>
            <a:r>
              <a:rPr lang="fr-FR" sz="1600" b="0" dirty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ayan </a:t>
            </a:r>
            <a:r>
              <a:rPr lang="fr-FR" sz="1600" b="0" dirty="0" err="1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Türkler</a:t>
            </a:r>
            <a:r>
              <a:rPr lang="fr-FR" sz="1600" b="0" dirty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fr-FR" sz="1600" b="0" dirty="0" err="1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aileler</a:t>
            </a:r>
            <a:r>
              <a:rPr lang="fr-FR" sz="1600" b="0" dirty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fr-FR" sz="1600" b="0" dirty="0" err="1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ve</a:t>
            </a:r>
            <a:r>
              <a:rPr lang="fr-FR" sz="1600" b="0" dirty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fr-FR" sz="1600" b="0" dirty="0" err="1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çocukları</a:t>
            </a:r>
            <a:endParaRPr lang="en-US" sz="1600" b="0" dirty="0">
              <a:solidFill>
                <a:srgbClr val="333399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107951" y="136525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endParaRPr lang="en-US" sz="1800" b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</a:endParaRPr>
          </a:p>
        </p:txBody>
      </p:sp>
      <p:pic>
        <p:nvPicPr>
          <p:cNvPr id="5125" name="Picture 10" descr="YENILenso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8763" y="247650"/>
            <a:ext cx="1052512" cy="1073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Box 11"/>
          <p:cNvSpPr txBox="1">
            <a:spLocks noChangeArrowheads="1"/>
          </p:cNvSpPr>
          <p:nvPr/>
        </p:nvSpPr>
        <p:spPr bwMode="auto">
          <a:xfrm>
            <a:off x="881508" y="381000"/>
            <a:ext cx="853598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fr-FR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                GENEL KURUL TOPLANTISI</a:t>
            </a:r>
          </a:p>
          <a:p>
            <a:pPr eaLnBrk="1" hangingPunct="1">
              <a:defRPr/>
            </a:pPr>
            <a:r>
              <a:rPr lang="fr-FR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                    ASSEMBLEE GENERALE</a:t>
            </a:r>
            <a:endParaRPr lang="en-US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49BE725-B5AD-F44B-8BD8-64F0388686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F466A5-A080-44FD-A27B-1589AE6D34E5}" type="slidenum">
              <a:rPr lang="tr-TR" smtClean="0"/>
              <a:pPr>
                <a:defRPr/>
              </a:pPr>
              <a:t>3</a:t>
            </a:fld>
            <a:endParaRPr lang="tr-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9" name="Picture 6" descr="YENILenso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8763" y="247650"/>
            <a:ext cx="1052512" cy="1073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0" name="Picture 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49825" y="3425825"/>
            <a:ext cx="7939" cy="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1" name="Picture 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49825" y="3425825"/>
            <a:ext cx="7939" cy="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2" name="Picture 1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49825" y="3425825"/>
            <a:ext cx="7939" cy="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3" name="Rectangle 7"/>
          <p:cNvSpPr>
            <a:spLocks noChangeArrowheads="1"/>
          </p:cNvSpPr>
          <p:nvPr/>
        </p:nvSpPr>
        <p:spPr bwMode="auto">
          <a:xfrm>
            <a:off x="416496" y="1753323"/>
            <a:ext cx="9145016" cy="46519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lvl="0" indent="-285750">
              <a:lnSpc>
                <a:spcPct val="150000"/>
              </a:lnSpc>
              <a:buFont typeface="Wingdings" charset="2"/>
              <a:buChar char="ü"/>
            </a:pPr>
            <a:r>
              <a:rPr lang="fr-CH" sz="2000" b="0" dirty="0">
                <a:solidFill>
                  <a:schemeClr val="accent2"/>
                </a:solidFill>
              </a:rPr>
              <a:t>Türk </a:t>
            </a:r>
            <a:r>
              <a:rPr lang="fr-CH" sz="2000" b="0" dirty="0" err="1">
                <a:solidFill>
                  <a:schemeClr val="accent2"/>
                </a:solidFill>
              </a:rPr>
              <a:t>Gecesi</a:t>
            </a:r>
            <a:r>
              <a:rPr lang="fr-CH" sz="2000" b="0" dirty="0">
                <a:solidFill>
                  <a:schemeClr val="accent2"/>
                </a:solidFill>
              </a:rPr>
              <a:t> (</a:t>
            </a:r>
            <a:r>
              <a:rPr lang="fr-CH" sz="2000" b="0" dirty="0" err="1">
                <a:solidFill>
                  <a:schemeClr val="accent2"/>
                </a:solidFill>
              </a:rPr>
              <a:t>Türkçe</a:t>
            </a:r>
            <a:r>
              <a:rPr lang="fr-CH" sz="2000" b="0" dirty="0">
                <a:solidFill>
                  <a:schemeClr val="accent2"/>
                </a:solidFill>
              </a:rPr>
              <a:t> </a:t>
            </a:r>
            <a:r>
              <a:rPr lang="fr-CH" sz="2000" b="0" dirty="0" err="1">
                <a:solidFill>
                  <a:schemeClr val="accent2"/>
                </a:solidFill>
              </a:rPr>
              <a:t>Canlı</a:t>
            </a:r>
            <a:r>
              <a:rPr lang="fr-CH" sz="2000" b="0" dirty="0">
                <a:solidFill>
                  <a:schemeClr val="accent2"/>
                </a:solidFill>
              </a:rPr>
              <a:t> </a:t>
            </a:r>
            <a:r>
              <a:rPr lang="fr-CH" sz="2000" b="0" dirty="0" err="1">
                <a:solidFill>
                  <a:schemeClr val="accent2"/>
                </a:solidFill>
              </a:rPr>
              <a:t>Müzik</a:t>
            </a:r>
            <a:r>
              <a:rPr lang="fr-CH" sz="2000" b="0" dirty="0">
                <a:solidFill>
                  <a:schemeClr val="accent2"/>
                </a:solidFill>
              </a:rPr>
              <a:t>): 20 Ocak 2018 </a:t>
            </a:r>
            <a:r>
              <a:rPr lang="tr-TR" sz="2000" b="0" dirty="0">
                <a:solidFill>
                  <a:schemeClr val="accent2"/>
                </a:solidFill>
              </a:rPr>
              <a:t> </a:t>
            </a:r>
            <a:endParaRPr lang="en-GB" sz="2000" dirty="0">
              <a:solidFill>
                <a:schemeClr val="accent2"/>
              </a:solidFill>
            </a:endParaRPr>
          </a:p>
          <a:p>
            <a:pPr marL="285750" lvl="0" indent="-285750">
              <a:lnSpc>
                <a:spcPct val="150000"/>
              </a:lnSpc>
              <a:buFont typeface="Wingdings" charset="2"/>
              <a:buChar char="ü"/>
            </a:pPr>
            <a:r>
              <a:rPr lang="fr-CH" sz="2000" b="0" dirty="0">
                <a:solidFill>
                  <a:schemeClr val="accent2"/>
                </a:solidFill>
              </a:rPr>
              <a:t>Bowling </a:t>
            </a:r>
            <a:r>
              <a:rPr lang="fr-CH" sz="2000" b="0" dirty="0" err="1">
                <a:solidFill>
                  <a:schemeClr val="accent2"/>
                </a:solidFill>
              </a:rPr>
              <a:t>yarışması</a:t>
            </a:r>
            <a:r>
              <a:rPr lang="fr-CH" sz="2000" b="0" dirty="0">
                <a:solidFill>
                  <a:schemeClr val="accent2"/>
                </a:solidFill>
              </a:rPr>
              <a:t> : 23 </a:t>
            </a:r>
            <a:r>
              <a:rPr lang="fr-CH" sz="2000" b="0" dirty="0" err="1">
                <a:solidFill>
                  <a:schemeClr val="accent2"/>
                </a:solidFill>
              </a:rPr>
              <a:t>Şubat</a:t>
            </a:r>
            <a:r>
              <a:rPr lang="fr-CH" sz="2000" b="0" dirty="0">
                <a:solidFill>
                  <a:schemeClr val="accent2"/>
                </a:solidFill>
              </a:rPr>
              <a:t> 2018  </a:t>
            </a:r>
            <a:endParaRPr lang="en-GB" sz="2000" dirty="0">
              <a:solidFill>
                <a:schemeClr val="accent2"/>
              </a:solidFill>
            </a:endParaRPr>
          </a:p>
          <a:p>
            <a:pPr marL="285750" lvl="0" indent="-285750">
              <a:lnSpc>
                <a:spcPct val="150000"/>
              </a:lnSpc>
              <a:buFont typeface="Wingdings" charset="2"/>
              <a:buChar char="ü"/>
            </a:pPr>
            <a:r>
              <a:rPr lang="en-GB" sz="2000" b="0" dirty="0" err="1">
                <a:solidFill>
                  <a:schemeClr val="accent2"/>
                </a:solidFill>
              </a:rPr>
              <a:t>Türkü</a:t>
            </a:r>
            <a:r>
              <a:rPr lang="en-GB" sz="2000" b="0" dirty="0">
                <a:solidFill>
                  <a:schemeClr val="accent2"/>
                </a:solidFill>
              </a:rPr>
              <a:t> </a:t>
            </a:r>
            <a:r>
              <a:rPr lang="en-GB" sz="2000" b="0" dirty="0" err="1">
                <a:solidFill>
                  <a:schemeClr val="accent2"/>
                </a:solidFill>
              </a:rPr>
              <a:t>Gecesi</a:t>
            </a:r>
            <a:r>
              <a:rPr lang="en-GB" sz="2000" b="0" dirty="0">
                <a:solidFill>
                  <a:schemeClr val="accent2"/>
                </a:solidFill>
              </a:rPr>
              <a:t> (</a:t>
            </a:r>
            <a:r>
              <a:rPr lang="en-GB" sz="2000" b="0" dirty="0" err="1">
                <a:solidFill>
                  <a:schemeClr val="accent2"/>
                </a:solidFill>
              </a:rPr>
              <a:t>Dinleti</a:t>
            </a:r>
            <a:r>
              <a:rPr lang="en-GB" sz="2000" b="0" dirty="0">
                <a:solidFill>
                  <a:schemeClr val="accent2"/>
                </a:solidFill>
              </a:rPr>
              <a:t>): 05 </a:t>
            </a:r>
            <a:r>
              <a:rPr lang="en-GB" sz="2000" b="0" dirty="0" err="1">
                <a:solidFill>
                  <a:schemeClr val="accent2"/>
                </a:solidFill>
              </a:rPr>
              <a:t>Mayıs</a:t>
            </a:r>
            <a:r>
              <a:rPr lang="en-GB" sz="2000" b="0" dirty="0">
                <a:solidFill>
                  <a:schemeClr val="accent2"/>
                </a:solidFill>
              </a:rPr>
              <a:t> 2018  </a:t>
            </a:r>
            <a:endParaRPr lang="en-GB" sz="2000" dirty="0">
              <a:solidFill>
                <a:schemeClr val="accent2"/>
              </a:solidFill>
            </a:endParaRPr>
          </a:p>
          <a:p>
            <a:pPr marL="285750" lvl="0" indent="-285750">
              <a:lnSpc>
                <a:spcPct val="150000"/>
              </a:lnSpc>
              <a:buFont typeface="Wingdings" charset="2"/>
              <a:buChar char="ü"/>
            </a:pPr>
            <a:r>
              <a:rPr lang="en-GB" sz="2000" b="0" dirty="0">
                <a:solidFill>
                  <a:schemeClr val="accent2"/>
                </a:solidFill>
              </a:rPr>
              <a:t>23 Nisan </a:t>
            </a:r>
            <a:r>
              <a:rPr lang="en-GB" sz="2000" b="0" dirty="0" err="1">
                <a:solidFill>
                  <a:schemeClr val="accent2"/>
                </a:solidFill>
              </a:rPr>
              <a:t>Ulusal</a:t>
            </a:r>
            <a:r>
              <a:rPr lang="en-GB" sz="2000" b="0" dirty="0">
                <a:solidFill>
                  <a:schemeClr val="accent2"/>
                </a:solidFill>
              </a:rPr>
              <a:t> </a:t>
            </a:r>
            <a:r>
              <a:rPr lang="en-GB" sz="2000" b="0" dirty="0" err="1">
                <a:solidFill>
                  <a:schemeClr val="accent2"/>
                </a:solidFill>
              </a:rPr>
              <a:t>Egemenlik</a:t>
            </a:r>
            <a:r>
              <a:rPr lang="en-GB" sz="2000" b="0" dirty="0">
                <a:solidFill>
                  <a:schemeClr val="accent2"/>
                </a:solidFill>
              </a:rPr>
              <a:t> </a:t>
            </a:r>
            <a:r>
              <a:rPr lang="en-GB" sz="2000" b="0" dirty="0" err="1">
                <a:solidFill>
                  <a:schemeClr val="accent2"/>
                </a:solidFill>
              </a:rPr>
              <a:t>ve</a:t>
            </a:r>
            <a:r>
              <a:rPr lang="en-GB" sz="2000" b="0" dirty="0">
                <a:solidFill>
                  <a:schemeClr val="accent2"/>
                </a:solidFill>
              </a:rPr>
              <a:t> </a:t>
            </a:r>
            <a:r>
              <a:rPr lang="en-GB" sz="2000" b="0" dirty="0" err="1">
                <a:solidFill>
                  <a:schemeClr val="accent2"/>
                </a:solidFill>
              </a:rPr>
              <a:t>Çocuk</a:t>
            </a:r>
            <a:r>
              <a:rPr lang="en-GB" sz="2000" b="0" dirty="0">
                <a:solidFill>
                  <a:schemeClr val="accent2"/>
                </a:solidFill>
              </a:rPr>
              <a:t> </a:t>
            </a:r>
            <a:r>
              <a:rPr lang="en-GB" sz="2000" b="0" dirty="0" err="1">
                <a:solidFill>
                  <a:schemeClr val="accent2"/>
                </a:solidFill>
              </a:rPr>
              <a:t>Bayramı</a:t>
            </a:r>
            <a:r>
              <a:rPr lang="en-GB" sz="2000" b="0" dirty="0">
                <a:solidFill>
                  <a:schemeClr val="accent2"/>
                </a:solidFill>
              </a:rPr>
              <a:t> : 22 Nisan 2018  </a:t>
            </a:r>
          </a:p>
          <a:p>
            <a:pPr marL="285750" lvl="0" indent="-285750">
              <a:lnSpc>
                <a:spcPct val="150000"/>
              </a:lnSpc>
              <a:buFont typeface="Wingdings" charset="2"/>
              <a:buChar char="ü"/>
            </a:pPr>
            <a:r>
              <a:rPr lang="en-US" sz="2000" b="0" dirty="0" err="1">
                <a:solidFill>
                  <a:schemeClr val="accent2"/>
                </a:solidFill>
              </a:rPr>
              <a:t>Sunay</a:t>
            </a:r>
            <a:r>
              <a:rPr lang="en-US" sz="2000" b="0" dirty="0">
                <a:solidFill>
                  <a:schemeClr val="accent2"/>
                </a:solidFill>
              </a:rPr>
              <a:t> </a:t>
            </a:r>
            <a:r>
              <a:rPr lang="en-US" sz="2000" b="0" dirty="0" err="1">
                <a:solidFill>
                  <a:schemeClr val="accent2"/>
                </a:solidFill>
              </a:rPr>
              <a:t>Akın</a:t>
            </a:r>
            <a:r>
              <a:rPr lang="en-US" sz="2000" b="0" dirty="0">
                <a:solidFill>
                  <a:schemeClr val="accent2"/>
                </a:solidFill>
              </a:rPr>
              <a:t> “</a:t>
            </a:r>
            <a:r>
              <a:rPr lang="en-US" sz="2000" b="0" dirty="0" err="1">
                <a:solidFill>
                  <a:schemeClr val="accent2"/>
                </a:solidFill>
              </a:rPr>
              <a:t>Özgürlük</a:t>
            </a:r>
            <a:r>
              <a:rPr lang="en-US" sz="2000" b="0" dirty="0">
                <a:solidFill>
                  <a:schemeClr val="accent2"/>
                </a:solidFill>
              </a:rPr>
              <a:t> </a:t>
            </a:r>
            <a:r>
              <a:rPr lang="en-US" sz="2000" b="0" dirty="0" err="1">
                <a:solidFill>
                  <a:schemeClr val="accent2"/>
                </a:solidFill>
              </a:rPr>
              <a:t>Yolu</a:t>
            </a:r>
            <a:r>
              <a:rPr lang="en-US" sz="2000" b="0" dirty="0">
                <a:solidFill>
                  <a:schemeClr val="accent2"/>
                </a:solidFill>
              </a:rPr>
              <a:t>”: 17 </a:t>
            </a:r>
            <a:r>
              <a:rPr lang="en-US" sz="2000" b="0" dirty="0" err="1">
                <a:solidFill>
                  <a:schemeClr val="accent2"/>
                </a:solidFill>
              </a:rPr>
              <a:t>Mayıs</a:t>
            </a:r>
            <a:r>
              <a:rPr lang="en-US" sz="2000" b="0" dirty="0">
                <a:solidFill>
                  <a:schemeClr val="accent2"/>
                </a:solidFill>
              </a:rPr>
              <a:t> 2018  </a:t>
            </a:r>
          </a:p>
          <a:p>
            <a:pPr marL="285750" lvl="0" indent="-285750">
              <a:lnSpc>
                <a:spcPct val="150000"/>
              </a:lnSpc>
              <a:buFont typeface="Wingdings" charset="2"/>
              <a:buChar char="ü"/>
            </a:pPr>
            <a:r>
              <a:rPr lang="en-US" sz="2000" b="0" dirty="0">
                <a:solidFill>
                  <a:schemeClr val="accent2"/>
                </a:solidFill>
              </a:rPr>
              <a:t>Fête </a:t>
            </a:r>
            <a:r>
              <a:rPr lang="en-US" sz="2000" b="0" dirty="0" err="1">
                <a:solidFill>
                  <a:schemeClr val="accent2"/>
                </a:solidFill>
              </a:rPr>
              <a:t>multiculturelle</a:t>
            </a:r>
            <a:r>
              <a:rPr lang="en-US" sz="2000" b="0" dirty="0">
                <a:solidFill>
                  <a:schemeClr val="accent2"/>
                </a:solidFill>
              </a:rPr>
              <a:t>: </a:t>
            </a:r>
            <a:r>
              <a:rPr lang="en-US" sz="2000" b="0" dirty="0" err="1">
                <a:solidFill>
                  <a:schemeClr val="accent2"/>
                </a:solidFill>
              </a:rPr>
              <a:t>Türk</a:t>
            </a:r>
            <a:r>
              <a:rPr lang="en-US" sz="2000" b="0" dirty="0">
                <a:solidFill>
                  <a:schemeClr val="accent2"/>
                </a:solidFill>
              </a:rPr>
              <a:t> standi, </a:t>
            </a:r>
            <a:r>
              <a:rPr lang="en-US" sz="2000" b="0" dirty="0" err="1">
                <a:solidFill>
                  <a:schemeClr val="accent2"/>
                </a:solidFill>
              </a:rPr>
              <a:t>tanıtım</a:t>
            </a:r>
            <a:r>
              <a:rPr lang="en-US" sz="2000" b="0" dirty="0">
                <a:solidFill>
                  <a:schemeClr val="accent2"/>
                </a:solidFill>
              </a:rPr>
              <a:t>: </a:t>
            </a:r>
            <a:r>
              <a:rPr lang="tr-TR" sz="2000" b="0" dirty="0">
                <a:solidFill>
                  <a:schemeClr val="accent2"/>
                </a:solidFill>
              </a:rPr>
              <a:t>03</a:t>
            </a:r>
            <a:r>
              <a:rPr lang="en-GB" sz="2000" b="0" dirty="0" err="1">
                <a:solidFill>
                  <a:schemeClr val="accent2"/>
                </a:solidFill>
              </a:rPr>
              <a:t>Haziran</a:t>
            </a:r>
            <a:r>
              <a:rPr lang="en-GB" sz="2000" b="0" dirty="0">
                <a:solidFill>
                  <a:schemeClr val="accent2"/>
                </a:solidFill>
              </a:rPr>
              <a:t> 2018 </a:t>
            </a:r>
            <a:endParaRPr lang="en-GB" sz="2000" dirty="0">
              <a:solidFill>
                <a:schemeClr val="accent2"/>
              </a:solidFill>
            </a:endParaRPr>
          </a:p>
          <a:p>
            <a:pPr marL="285750" lvl="0" indent="-285750">
              <a:lnSpc>
                <a:spcPct val="150000"/>
              </a:lnSpc>
              <a:buFont typeface="Wingdings" charset="2"/>
              <a:buChar char="ü"/>
            </a:pPr>
            <a:r>
              <a:rPr lang="tr-TR" sz="2000" b="0" dirty="0">
                <a:solidFill>
                  <a:schemeClr val="accent2"/>
                </a:solidFill>
              </a:rPr>
              <a:t>Yaza merhaba pikniği: 17 Haziran 2018</a:t>
            </a:r>
            <a:endParaRPr lang="en-GB" sz="2000" dirty="0">
              <a:solidFill>
                <a:srgbClr val="FF0000"/>
              </a:solidFill>
            </a:endParaRPr>
          </a:p>
          <a:p>
            <a:pPr marL="285750" indent="-285750">
              <a:lnSpc>
                <a:spcPct val="150000"/>
              </a:lnSpc>
              <a:buFont typeface="Wingdings" charset="2"/>
              <a:buChar char="ü"/>
            </a:pPr>
            <a:r>
              <a:rPr lang="en-GB" sz="2000" b="0" dirty="0">
                <a:solidFill>
                  <a:schemeClr val="accent2"/>
                </a:solidFill>
              </a:rPr>
              <a:t>29 </a:t>
            </a:r>
            <a:r>
              <a:rPr lang="en-GB" sz="2000" b="0" dirty="0" err="1">
                <a:solidFill>
                  <a:schemeClr val="accent2"/>
                </a:solidFill>
              </a:rPr>
              <a:t>Ekim</a:t>
            </a:r>
            <a:r>
              <a:rPr lang="en-GB" sz="2000" b="0" dirty="0">
                <a:solidFill>
                  <a:schemeClr val="accent2"/>
                </a:solidFill>
              </a:rPr>
              <a:t> Cumhuriyet </a:t>
            </a:r>
            <a:r>
              <a:rPr lang="en-GB" sz="2000" b="0" dirty="0" err="1">
                <a:solidFill>
                  <a:schemeClr val="accent2"/>
                </a:solidFill>
              </a:rPr>
              <a:t>Bayramı</a:t>
            </a:r>
            <a:r>
              <a:rPr lang="en-GB" sz="2000" b="0" dirty="0">
                <a:solidFill>
                  <a:schemeClr val="accent2"/>
                </a:solidFill>
              </a:rPr>
              <a:t> </a:t>
            </a:r>
            <a:r>
              <a:rPr lang="en-GB" sz="2000" b="0" dirty="0" err="1">
                <a:solidFill>
                  <a:schemeClr val="accent2"/>
                </a:solidFill>
              </a:rPr>
              <a:t>Balosu</a:t>
            </a:r>
            <a:r>
              <a:rPr lang="en-GB" sz="2000" b="0" dirty="0">
                <a:solidFill>
                  <a:schemeClr val="accent2"/>
                </a:solidFill>
              </a:rPr>
              <a:t>: 2</a:t>
            </a:r>
            <a:r>
              <a:rPr lang="tr-TR" sz="2000" b="0" dirty="0">
                <a:solidFill>
                  <a:schemeClr val="accent2"/>
                </a:solidFill>
              </a:rPr>
              <a:t>9</a:t>
            </a:r>
            <a:r>
              <a:rPr lang="en-GB" sz="2000" b="0" dirty="0">
                <a:solidFill>
                  <a:schemeClr val="accent2"/>
                </a:solidFill>
              </a:rPr>
              <a:t> </a:t>
            </a:r>
            <a:r>
              <a:rPr lang="en-GB" sz="2000" b="0" dirty="0" err="1">
                <a:solidFill>
                  <a:schemeClr val="accent2"/>
                </a:solidFill>
              </a:rPr>
              <a:t>Ekim</a:t>
            </a:r>
            <a:r>
              <a:rPr lang="en-GB" sz="2000" b="0" dirty="0">
                <a:solidFill>
                  <a:schemeClr val="accent2"/>
                </a:solidFill>
              </a:rPr>
              <a:t> 2018 </a:t>
            </a:r>
          </a:p>
          <a:p>
            <a:pPr marL="285750" lvl="0" indent="-285750">
              <a:lnSpc>
                <a:spcPct val="150000"/>
              </a:lnSpc>
              <a:buFont typeface="Wingdings" charset="2"/>
              <a:buChar char="ü"/>
            </a:pPr>
            <a:r>
              <a:rPr lang="en-GB" sz="2000" b="0" dirty="0">
                <a:solidFill>
                  <a:schemeClr val="accent2"/>
                </a:solidFill>
              </a:rPr>
              <a:t>ACTL </a:t>
            </a:r>
            <a:r>
              <a:rPr lang="en-GB" sz="2000" b="0" dirty="0" err="1">
                <a:solidFill>
                  <a:schemeClr val="accent2"/>
                </a:solidFill>
              </a:rPr>
              <a:t>Kadınlar</a:t>
            </a:r>
            <a:r>
              <a:rPr lang="en-GB" sz="2000" b="0" dirty="0">
                <a:solidFill>
                  <a:schemeClr val="accent2"/>
                </a:solidFill>
              </a:rPr>
              <a:t> </a:t>
            </a:r>
            <a:r>
              <a:rPr lang="en-GB" sz="2000" b="0" dirty="0" err="1">
                <a:solidFill>
                  <a:schemeClr val="accent2"/>
                </a:solidFill>
              </a:rPr>
              <a:t>Kolu</a:t>
            </a:r>
            <a:r>
              <a:rPr lang="en-GB" sz="2000" b="0" dirty="0">
                <a:solidFill>
                  <a:schemeClr val="accent2"/>
                </a:solidFill>
              </a:rPr>
              <a:t> </a:t>
            </a:r>
            <a:r>
              <a:rPr lang="en-GB" sz="2000" b="0" dirty="0" err="1">
                <a:solidFill>
                  <a:schemeClr val="accent2"/>
                </a:solidFill>
              </a:rPr>
              <a:t>Faaliyetleri</a:t>
            </a:r>
            <a:r>
              <a:rPr lang="en-GB" sz="2000" b="0" dirty="0">
                <a:solidFill>
                  <a:schemeClr val="accent2"/>
                </a:solidFill>
              </a:rPr>
              <a:t> : Bu </a:t>
            </a:r>
            <a:r>
              <a:rPr lang="en-GB" sz="2000" b="0" dirty="0" err="1">
                <a:solidFill>
                  <a:schemeClr val="accent2"/>
                </a:solidFill>
              </a:rPr>
              <a:t>faaliyetler</a:t>
            </a:r>
            <a:r>
              <a:rPr lang="en-GB" sz="2000" b="0" dirty="0">
                <a:solidFill>
                  <a:schemeClr val="accent2"/>
                </a:solidFill>
              </a:rPr>
              <a:t>  KK </a:t>
            </a:r>
            <a:r>
              <a:rPr lang="en-GB" sz="2000" b="0" dirty="0" err="1">
                <a:solidFill>
                  <a:schemeClr val="accent2"/>
                </a:solidFill>
              </a:rPr>
              <a:t>Yönetim</a:t>
            </a:r>
            <a:r>
              <a:rPr lang="en-GB" sz="2000" b="0" dirty="0">
                <a:solidFill>
                  <a:schemeClr val="accent2"/>
                </a:solidFill>
              </a:rPr>
              <a:t> </a:t>
            </a:r>
            <a:r>
              <a:rPr lang="en-GB" sz="2000" b="0" dirty="0" err="1">
                <a:solidFill>
                  <a:schemeClr val="accent2"/>
                </a:solidFill>
              </a:rPr>
              <a:t>Kurulu</a:t>
            </a:r>
            <a:r>
              <a:rPr lang="en-GB" sz="2000" b="0" dirty="0">
                <a:solidFill>
                  <a:schemeClr val="accent2"/>
                </a:solidFill>
              </a:rPr>
              <a:t> </a:t>
            </a:r>
            <a:r>
              <a:rPr lang="en-GB" sz="2000" b="0" dirty="0" err="1">
                <a:solidFill>
                  <a:schemeClr val="accent2"/>
                </a:solidFill>
              </a:rPr>
              <a:t>tarafından</a:t>
            </a:r>
            <a:r>
              <a:rPr lang="en-GB" sz="2000" b="0" dirty="0">
                <a:solidFill>
                  <a:schemeClr val="accent2"/>
                </a:solidFill>
              </a:rPr>
              <a:t> </a:t>
            </a:r>
            <a:r>
              <a:rPr lang="en-GB" sz="2000" b="0" dirty="0" err="1">
                <a:solidFill>
                  <a:schemeClr val="accent2"/>
                </a:solidFill>
              </a:rPr>
              <a:t>planlanıp</a:t>
            </a:r>
            <a:r>
              <a:rPr lang="en-GB" sz="2000" b="0" dirty="0">
                <a:solidFill>
                  <a:schemeClr val="accent2"/>
                </a:solidFill>
              </a:rPr>
              <a:t> </a:t>
            </a:r>
            <a:r>
              <a:rPr lang="en-GB" sz="2000" b="0" dirty="0" err="1">
                <a:solidFill>
                  <a:schemeClr val="accent2"/>
                </a:solidFill>
              </a:rPr>
              <a:t>icra</a:t>
            </a:r>
            <a:r>
              <a:rPr lang="en-GB" sz="2000" b="0" dirty="0">
                <a:solidFill>
                  <a:schemeClr val="accent2"/>
                </a:solidFill>
              </a:rPr>
              <a:t> </a:t>
            </a:r>
            <a:r>
              <a:rPr lang="en-GB" sz="2000" b="0" dirty="0" err="1">
                <a:solidFill>
                  <a:schemeClr val="accent2"/>
                </a:solidFill>
              </a:rPr>
              <a:t>edilmiştir</a:t>
            </a:r>
            <a:r>
              <a:rPr lang="en-GB" sz="2000" b="0" dirty="0">
                <a:solidFill>
                  <a:schemeClr val="accent2"/>
                </a:solidFill>
              </a:rPr>
              <a:t>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585600" y="980728"/>
            <a:ext cx="4177619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dirty="0">
                <a:solidFill>
                  <a:srgbClr val="7030A0"/>
                </a:solidFill>
              </a:rPr>
              <a:t>2018</a:t>
            </a:r>
            <a:r>
              <a:rPr lang="tr-TR" dirty="0">
                <a:solidFill>
                  <a:srgbClr val="7030A0"/>
                </a:solidFill>
              </a:rPr>
              <a:t> YILI</a:t>
            </a:r>
            <a:r>
              <a:rPr lang="en-GB" dirty="0">
                <a:solidFill>
                  <a:srgbClr val="7030A0"/>
                </a:solidFill>
              </a:rPr>
              <a:t> FAAL</a:t>
            </a:r>
            <a:r>
              <a:rPr lang="tr-TR" dirty="0">
                <a:solidFill>
                  <a:srgbClr val="7030A0"/>
                </a:solidFill>
              </a:rPr>
              <a:t>İ</a:t>
            </a:r>
            <a:r>
              <a:rPr lang="en-GB" dirty="0">
                <a:solidFill>
                  <a:srgbClr val="7030A0"/>
                </a:solidFill>
              </a:rPr>
              <a:t>YET</a:t>
            </a:r>
            <a:r>
              <a:rPr lang="tr-TR" dirty="0">
                <a:solidFill>
                  <a:srgbClr val="7030A0"/>
                </a:solidFill>
              </a:rPr>
              <a:t> PLANI</a:t>
            </a:r>
            <a:endParaRPr lang="en-GB" dirty="0">
              <a:solidFill>
                <a:srgbClr val="7030A0"/>
              </a:solidFill>
            </a:endParaRPr>
          </a:p>
        </p:txBody>
      </p:sp>
      <p:sp>
        <p:nvSpPr>
          <p:cNvPr id="9" name="Text Box 11"/>
          <p:cNvSpPr txBox="1">
            <a:spLocks noChangeArrowheads="1"/>
          </p:cNvSpPr>
          <p:nvPr/>
        </p:nvSpPr>
        <p:spPr bwMode="auto">
          <a:xfrm>
            <a:off x="881508" y="381000"/>
            <a:ext cx="853598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fr-FR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                GENEL KURUL TOPLANTISI                        </a:t>
            </a:r>
            <a:endParaRPr lang="en-US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923E29A-95EE-834F-BD3C-C1D8968FC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7A47F1-E7F1-4732-A928-FC4B435B6FBF}" type="slidenum">
              <a:rPr lang="tr-TR" smtClean="0"/>
              <a:pPr>
                <a:defRPr/>
              </a:pPr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28611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416496" y="1556792"/>
            <a:ext cx="9073008" cy="44980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Font typeface="Wingdings" pitchFamily="2" charset="2"/>
              <a:buChar char="ü"/>
            </a:pPr>
            <a:r>
              <a:rPr lang="en-US" sz="2000" b="0" dirty="0">
                <a:solidFill>
                  <a:schemeClr val="accent2"/>
                </a:solidFill>
              </a:rPr>
              <a:t>25 </a:t>
            </a:r>
            <a:r>
              <a:rPr lang="en-US" sz="2000" b="0" dirty="0" err="1">
                <a:solidFill>
                  <a:schemeClr val="accent2"/>
                </a:solidFill>
              </a:rPr>
              <a:t>Ocak</a:t>
            </a:r>
            <a:r>
              <a:rPr lang="en-US" sz="2000" b="0" dirty="0">
                <a:solidFill>
                  <a:schemeClr val="accent2"/>
                </a:solidFill>
              </a:rPr>
              <a:t>  -  </a:t>
            </a:r>
            <a:r>
              <a:rPr lang="en-US" sz="2000" b="0" dirty="0" err="1">
                <a:solidFill>
                  <a:schemeClr val="accent2"/>
                </a:solidFill>
              </a:rPr>
              <a:t>Kumaş</a:t>
            </a:r>
            <a:r>
              <a:rPr lang="en-US" sz="2000" b="0" dirty="0">
                <a:solidFill>
                  <a:schemeClr val="accent2"/>
                </a:solidFill>
              </a:rPr>
              <a:t> </a:t>
            </a:r>
            <a:r>
              <a:rPr lang="en-US" sz="2000" b="0" dirty="0" err="1">
                <a:solidFill>
                  <a:schemeClr val="accent2"/>
                </a:solidFill>
              </a:rPr>
              <a:t>ve</a:t>
            </a:r>
            <a:r>
              <a:rPr lang="en-US" sz="2000" b="0" dirty="0">
                <a:solidFill>
                  <a:schemeClr val="accent2"/>
                </a:solidFill>
              </a:rPr>
              <a:t> </a:t>
            </a:r>
            <a:r>
              <a:rPr lang="en-US" sz="2000" b="0" dirty="0" err="1">
                <a:solidFill>
                  <a:schemeClr val="accent2"/>
                </a:solidFill>
              </a:rPr>
              <a:t>Kurdele</a:t>
            </a:r>
            <a:r>
              <a:rPr lang="en-US" sz="2000" b="0" dirty="0">
                <a:solidFill>
                  <a:schemeClr val="accent2"/>
                </a:solidFill>
              </a:rPr>
              <a:t> </a:t>
            </a:r>
            <a:r>
              <a:rPr lang="en-US" sz="2000" b="0" dirty="0" err="1">
                <a:solidFill>
                  <a:schemeClr val="accent2"/>
                </a:solidFill>
              </a:rPr>
              <a:t>ile</a:t>
            </a:r>
            <a:r>
              <a:rPr lang="en-US" sz="2000" b="0" dirty="0">
                <a:solidFill>
                  <a:schemeClr val="accent2"/>
                </a:solidFill>
              </a:rPr>
              <a:t> </a:t>
            </a:r>
            <a:r>
              <a:rPr lang="en-US" sz="2000" b="0" dirty="0" err="1">
                <a:solidFill>
                  <a:schemeClr val="accent2"/>
                </a:solidFill>
              </a:rPr>
              <a:t>Gül</a:t>
            </a:r>
            <a:r>
              <a:rPr lang="en-US" sz="2000" b="0" dirty="0">
                <a:solidFill>
                  <a:schemeClr val="accent2"/>
                </a:solidFill>
              </a:rPr>
              <a:t> </a:t>
            </a:r>
            <a:r>
              <a:rPr lang="en-US" sz="2000" b="0" dirty="0" err="1">
                <a:solidFill>
                  <a:schemeClr val="accent2"/>
                </a:solidFill>
              </a:rPr>
              <a:t>Yapımı</a:t>
            </a:r>
            <a:r>
              <a:rPr lang="en-US" sz="2000" b="0" dirty="0">
                <a:solidFill>
                  <a:schemeClr val="accent2"/>
                </a:solidFill>
              </a:rPr>
              <a:t>: </a:t>
            </a:r>
            <a:r>
              <a:rPr lang="en-US" sz="2000" b="0" dirty="0" err="1">
                <a:solidFill>
                  <a:schemeClr val="accent2"/>
                </a:solidFill>
              </a:rPr>
              <a:t>Gül</a:t>
            </a:r>
            <a:r>
              <a:rPr lang="en-US" sz="2000" b="0" dirty="0">
                <a:solidFill>
                  <a:schemeClr val="accent2"/>
                </a:solidFill>
              </a:rPr>
              <a:t> </a:t>
            </a:r>
            <a:r>
              <a:rPr lang="en-US" sz="2000" b="0" dirty="0" err="1">
                <a:solidFill>
                  <a:schemeClr val="accent2"/>
                </a:solidFill>
              </a:rPr>
              <a:t>Yücel</a:t>
            </a:r>
            <a:endParaRPr lang="en-US" sz="2000" b="0" dirty="0">
              <a:solidFill>
                <a:schemeClr val="accent2"/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en-US" sz="2000" b="0" dirty="0">
                <a:solidFill>
                  <a:schemeClr val="accent2"/>
                </a:solidFill>
              </a:rPr>
              <a:t>08 </a:t>
            </a:r>
            <a:r>
              <a:rPr lang="en-US" sz="2000" b="0" dirty="0" err="1">
                <a:solidFill>
                  <a:schemeClr val="accent2"/>
                </a:solidFill>
              </a:rPr>
              <a:t>Şubat</a:t>
            </a:r>
            <a:r>
              <a:rPr lang="en-US" sz="2000" b="0" dirty="0">
                <a:solidFill>
                  <a:schemeClr val="accent2"/>
                </a:solidFill>
              </a:rPr>
              <a:t> -  10 </a:t>
            </a:r>
            <a:r>
              <a:rPr lang="en-US" sz="2000" b="0" dirty="0" err="1">
                <a:solidFill>
                  <a:schemeClr val="accent2"/>
                </a:solidFill>
              </a:rPr>
              <a:t>ders</a:t>
            </a:r>
            <a:r>
              <a:rPr lang="en-US" sz="2000" b="0" dirty="0">
                <a:solidFill>
                  <a:schemeClr val="accent2"/>
                </a:solidFill>
              </a:rPr>
              <a:t> </a:t>
            </a:r>
            <a:r>
              <a:rPr lang="en-US" sz="2000" b="0" dirty="0" err="1">
                <a:solidFill>
                  <a:schemeClr val="accent2"/>
                </a:solidFill>
              </a:rPr>
              <a:t>Folklor</a:t>
            </a:r>
            <a:r>
              <a:rPr lang="en-US" sz="2000" b="0" dirty="0">
                <a:solidFill>
                  <a:schemeClr val="accent2"/>
                </a:solidFill>
              </a:rPr>
              <a:t> </a:t>
            </a:r>
            <a:r>
              <a:rPr lang="en-US" sz="2000" b="0" dirty="0" err="1">
                <a:solidFill>
                  <a:schemeClr val="accent2"/>
                </a:solidFill>
              </a:rPr>
              <a:t>Kursu</a:t>
            </a:r>
            <a:r>
              <a:rPr lang="en-US" sz="2000" b="0" dirty="0">
                <a:solidFill>
                  <a:schemeClr val="accent2"/>
                </a:solidFill>
              </a:rPr>
              <a:t>: </a:t>
            </a:r>
            <a:r>
              <a:rPr lang="en-US" sz="2000" b="0" dirty="0" err="1">
                <a:solidFill>
                  <a:schemeClr val="accent2"/>
                </a:solidFill>
              </a:rPr>
              <a:t>Şebnem</a:t>
            </a:r>
            <a:r>
              <a:rPr lang="en-US" sz="2000" b="0" dirty="0">
                <a:solidFill>
                  <a:schemeClr val="accent2"/>
                </a:solidFill>
              </a:rPr>
              <a:t> </a:t>
            </a:r>
            <a:r>
              <a:rPr lang="en-US" sz="2000" b="0" dirty="0" err="1">
                <a:solidFill>
                  <a:schemeClr val="accent2"/>
                </a:solidFill>
              </a:rPr>
              <a:t>Baydarlıoğlu</a:t>
            </a:r>
            <a:endParaRPr lang="en-US" sz="2000" b="0" dirty="0">
              <a:solidFill>
                <a:schemeClr val="accent2"/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en-US" sz="2000" b="0" dirty="0">
                <a:solidFill>
                  <a:schemeClr val="accent2"/>
                </a:solidFill>
              </a:rPr>
              <a:t>13 </a:t>
            </a:r>
            <a:r>
              <a:rPr lang="en-US" sz="2000" b="0" dirty="0" err="1">
                <a:solidFill>
                  <a:schemeClr val="accent2"/>
                </a:solidFill>
              </a:rPr>
              <a:t>Şubat</a:t>
            </a:r>
            <a:r>
              <a:rPr lang="en-US" sz="2000" b="0" dirty="0">
                <a:solidFill>
                  <a:schemeClr val="accent2"/>
                </a:solidFill>
              </a:rPr>
              <a:t> -  </a:t>
            </a:r>
            <a:r>
              <a:rPr lang="en-US" sz="2000" b="0" dirty="0" err="1">
                <a:solidFill>
                  <a:schemeClr val="accent2"/>
                </a:solidFill>
              </a:rPr>
              <a:t>Serap'ın</a:t>
            </a:r>
            <a:r>
              <a:rPr lang="en-US" sz="2000" b="0" dirty="0">
                <a:solidFill>
                  <a:schemeClr val="accent2"/>
                </a:solidFill>
              </a:rPr>
              <a:t> </a:t>
            </a:r>
            <a:r>
              <a:rPr lang="en-US" sz="2000" b="0" dirty="0" err="1">
                <a:solidFill>
                  <a:schemeClr val="accent2"/>
                </a:solidFill>
              </a:rPr>
              <a:t>İçli</a:t>
            </a:r>
            <a:r>
              <a:rPr lang="en-US" sz="2000" b="0" dirty="0">
                <a:solidFill>
                  <a:schemeClr val="accent2"/>
                </a:solidFill>
              </a:rPr>
              <a:t> </a:t>
            </a:r>
            <a:r>
              <a:rPr lang="en-US" sz="2000" b="0" dirty="0" err="1">
                <a:solidFill>
                  <a:schemeClr val="accent2"/>
                </a:solidFill>
              </a:rPr>
              <a:t>Köftesi</a:t>
            </a:r>
            <a:r>
              <a:rPr lang="en-US" sz="2000" b="0" dirty="0">
                <a:solidFill>
                  <a:schemeClr val="accent2"/>
                </a:solidFill>
              </a:rPr>
              <a:t>: </a:t>
            </a:r>
            <a:r>
              <a:rPr lang="en-US" sz="2000" b="0" dirty="0" err="1">
                <a:solidFill>
                  <a:schemeClr val="accent2"/>
                </a:solidFill>
              </a:rPr>
              <a:t>Serap</a:t>
            </a:r>
            <a:r>
              <a:rPr lang="en-US" sz="2000" b="0" dirty="0">
                <a:solidFill>
                  <a:schemeClr val="accent2"/>
                </a:solidFill>
              </a:rPr>
              <a:t> </a:t>
            </a:r>
            <a:r>
              <a:rPr lang="en-US" sz="2000" b="0" dirty="0" err="1">
                <a:solidFill>
                  <a:schemeClr val="accent2"/>
                </a:solidFill>
              </a:rPr>
              <a:t>İmal</a:t>
            </a:r>
            <a:endParaRPr lang="en-US" sz="2000" b="0" dirty="0">
              <a:solidFill>
                <a:schemeClr val="accent2"/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en-US" sz="2000" b="0" dirty="0">
                <a:solidFill>
                  <a:schemeClr val="accent2"/>
                </a:solidFill>
              </a:rPr>
              <a:t>24 </a:t>
            </a:r>
            <a:r>
              <a:rPr lang="en-US" sz="2000" b="0" dirty="0" err="1">
                <a:solidFill>
                  <a:schemeClr val="accent2"/>
                </a:solidFill>
              </a:rPr>
              <a:t>Şubat</a:t>
            </a:r>
            <a:r>
              <a:rPr lang="en-US" sz="2000" b="0" dirty="0">
                <a:solidFill>
                  <a:schemeClr val="accent2"/>
                </a:solidFill>
              </a:rPr>
              <a:t> -  4 </a:t>
            </a:r>
            <a:r>
              <a:rPr lang="en-US" sz="2000" b="0" dirty="0" err="1">
                <a:solidFill>
                  <a:schemeClr val="accent2"/>
                </a:solidFill>
              </a:rPr>
              <a:t>Yaş</a:t>
            </a:r>
            <a:r>
              <a:rPr lang="en-US" sz="2000" b="0" dirty="0">
                <a:solidFill>
                  <a:schemeClr val="accent2"/>
                </a:solidFill>
              </a:rPr>
              <a:t> </a:t>
            </a:r>
            <a:r>
              <a:rPr lang="en-US" sz="2000" b="0" dirty="0" err="1">
                <a:solidFill>
                  <a:schemeClr val="accent2"/>
                </a:solidFill>
              </a:rPr>
              <a:t>ve</a:t>
            </a:r>
            <a:r>
              <a:rPr lang="en-US" sz="2000" b="0" dirty="0">
                <a:solidFill>
                  <a:schemeClr val="accent2"/>
                </a:solidFill>
              </a:rPr>
              <a:t> </a:t>
            </a:r>
            <a:r>
              <a:rPr lang="en-US" sz="2000" b="0" dirty="0" err="1">
                <a:solidFill>
                  <a:schemeClr val="accent2"/>
                </a:solidFill>
              </a:rPr>
              <a:t>üstü</a:t>
            </a:r>
            <a:r>
              <a:rPr lang="en-US" sz="2000" b="0" dirty="0">
                <a:solidFill>
                  <a:schemeClr val="accent2"/>
                </a:solidFill>
              </a:rPr>
              <a:t> </a:t>
            </a:r>
            <a:r>
              <a:rPr lang="en-US" sz="2000" b="0" dirty="0" err="1">
                <a:solidFill>
                  <a:schemeClr val="accent2"/>
                </a:solidFill>
              </a:rPr>
              <a:t>çocuklar</a:t>
            </a:r>
            <a:r>
              <a:rPr lang="en-US" sz="2000" b="0" dirty="0">
                <a:solidFill>
                  <a:schemeClr val="accent2"/>
                </a:solidFill>
              </a:rPr>
              <a:t> </a:t>
            </a:r>
            <a:r>
              <a:rPr lang="en-US" sz="2000" b="0" dirty="0" err="1">
                <a:solidFill>
                  <a:schemeClr val="accent2"/>
                </a:solidFill>
              </a:rPr>
              <a:t>için</a:t>
            </a:r>
            <a:r>
              <a:rPr lang="en-US" sz="2000" b="0" dirty="0">
                <a:solidFill>
                  <a:schemeClr val="accent2"/>
                </a:solidFill>
              </a:rPr>
              <a:t> “ </a:t>
            </a:r>
            <a:r>
              <a:rPr lang="en-US" sz="2000" b="0" dirty="0" err="1">
                <a:solidFill>
                  <a:schemeClr val="accent2"/>
                </a:solidFill>
              </a:rPr>
              <a:t>Yaratıcı</a:t>
            </a:r>
            <a:r>
              <a:rPr lang="en-US" sz="2000" b="0" dirty="0">
                <a:solidFill>
                  <a:schemeClr val="accent2"/>
                </a:solidFill>
              </a:rPr>
              <a:t> </a:t>
            </a:r>
            <a:r>
              <a:rPr lang="en-US" sz="2000" b="0" dirty="0" err="1">
                <a:solidFill>
                  <a:schemeClr val="accent2"/>
                </a:solidFill>
              </a:rPr>
              <a:t>Resim</a:t>
            </a:r>
            <a:r>
              <a:rPr lang="en-US" sz="2000" b="0" dirty="0">
                <a:solidFill>
                  <a:schemeClr val="accent2"/>
                </a:solidFill>
              </a:rPr>
              <a:t> </a:t>
            </a:r>
            <a:r>
              <a:rPr lang="en-US" sz="2000" b="0" dirty="0" err="1">
                <a:solidFill>
                  <a:schemeClr val="accent2"/>
                </a:solidFill>
              </a:rPr>
              <a:t>Çalışmaları</a:t>
            </a:r>
            <a:r>
              <a:rPr lang="en-US" sz="2000" b="0" dirty="0">
                <a:solidFill>
                  <a:schemeClr val="accent2"/>
                </a:solidFill>
              </a:rPr>
              <a:t> “</a:t>
            </a:r>
          </a:p>
          <a:p>
            <a:pPr marL="0" indent="0"/>
            <a:r>
              <a:rPr lang="en-US" sz="2000" b="0" dirty="0">
                <a:solidFill>
                  <a:schemeClr val="accent2"/>
                </a:solidFill>
              </a:rPr>
              <a:t>                        </a:t>
            </a:r>
            <a:r>
              <a:rPr lang="en-US" sz="2000" b="0" dirty="0" err="1">
                <a:solidFill>
                  <a:schemeClr val="accent2"/>
                </a:solidFill>
              </a:rPr>
              <a:t>Şebnem</a:t>
            </a:r>
            <a:r>
              <a:rPr lang="en-US" sz="2000" b="0" dirty="0">
                <a:solidFill>
                  <a:schemeClr val="accent2"/>
                </a:solidFill>
              </a:rPr>
              <a:t> </a:t>
            </a:r>
            <a:r>
              <a:rPr lang="en-US" sz="2000" b="0" dirty="0" err="1">
                <a:solidFill>
                  <a:schemeClr val="accent2"/>
                </a:solidFill>
              </a:rPr>
              <a:t>Baydarlıoğlu</a:t>
            </a:r>
            <a:endParaRPr lang="en-US" sz="2000" b="0" dirty="0">
              <a:solidFill>
                <a:schemeClr val="accent2"/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en-US" sz="2000" b="0" dirty="0">
                <a:solidFill>
                  <a:schemeClr val="accent2"/>
                </a:solidFill>
              </a:rPr>
              <a:t>08 Mart   -  </a:t>
            </a:r>
            <a:r>
              <a:rPr lang="en-US" sz="2000" b="0" dirty="0" err="1">
                <a:solidFill>
                  <a:schemeClr val="accent2"/>
                </a:solidFill>
              </a:rPr>
              <a:t>Dünya</a:t>
            </a:r>
            <a:r>
              <a:rPr lang="en-US" sz="2000" b="0" dirty="0">
                <a:solidFill>
                  <a:schemeClr val="accent2"/>
                </a:solidFill>
              </a:rPr>
              <a:t> </a:t>
            </a:r>
            <a:r>
              <a:rPr lang="en-US" sz="2000" b="0" dirty="0" err="1">
                <a:solidFill>
                  <a:schemeClr val="accent2"/>
                </a:solidFill>
              </a:rPr>
              <a:t>Kadınlar</a:t>
            </a:r>
            <a:r>
              <a:rPr lang="en-US" sz="2000" b="0" dirty="0">
                <a:solidFill>
                  <a:schemeClr val="accent2"/>
                </a:solidFill>
              </a:rPr>
              <a:t> </a:t>
            </a:r>
            <a:r>
              <a:rPr lang="en-US" sz="2000" b="0" dirty="0" err="1">
                <a:solidFill>
                  <a:schemeClr val="accent2"/>
                </a:solidFill>
              </a:rPr>
              <a:t>Günü</a:t>
            </a:r>
            <a:r>
              <a:rPr lang="en-US" sz="2000" b="0" dirty="0">
                <a:solidFill>
                  <a:schemeClr val="accent2"/>
                </a:solidFill>
              </a:rPr>
              <a:t> </a:t>
            </a:r>
            <a:r>
              <a:rPr lang="en-US" sz="2000" b="0" dirty="0" err="1">
                <a:solidFill>
                  <a:schemeClr val="accent2"/>
                </a:solidFill>
              </a:rPr>
              <a:t>Buluşması</a:t>
            </a:r>
            <a:endParaRPr lang="en-US" sz="2000" b="0" dirty="0">
              <a:solidFill>
                <a:schemeClr val="accent2"/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en-US" sz="2000" b="0" dirty="0">
                <a:solidFill>
                  <a:schemeClr val="accent2"/>
                </a:solidFill>
              </a:rPr>
              <a:t>20 Mart   -  Vodafone </a:t>
            </a:r>
            <a:r>
              <a:rPr lang="en-US" sz="2000" b="0" dirty="0" err="1">
                <a:solidFill>
                  <a:schemeClr val="accent2"/>
                </a:solidFill>
              </a:rPr>
              <a:t>Etkinliği</a:t>
            </a:r>
            <a:r>
              <a:rPr lang="en-US" sz="2000" b="0" dirty="0">
                <a:solidFill>
                  <a:schemeClr val="accent2"/>
                </a:solidFill>
              </a:rPr>
              <a:t>: </a:t>
            </a:r>
            <a:r>
              <a:rPr lang="en-US" sz="2000" b="0" dirty="0" err="1">
                <a:solidFill>
                  <a:schemeClr val="accent2"/>
                </a:solidFill>
              </a:rPr>
              <a:t>Emine</a:t>
            </a:r>
            <a:r>
              <a:rPr lang="en-US" sz="2000" b="0" dirty="0">
                <a:solidFill>
                  <a:schemeClr val="accent2"/>
                </a:solidFill>
              </a:rPr>
              <a:t> ÇELİKDELEN, </a:t>
            </a:r>
            <a:r>
              <a:rPr lang="en-US" sz="2000" b="0" dirty="0" err="1">
                <a:solidFill>
                  <a:schemeClr val="accent2"/>
                </a:solidFill>
              </a:rPr>
              <a:t>Burcu</a:t>
            </a:r>
            <a:r>
              <a:rPr lang="en-US" sz="2000" b="0" dirty="0">
                <a:solidFill>
                  <a:schemeClr val="accent2"/>
                </a:solidFill>
              </a:rPr>
              <a:t> ÖZENLİ</a:t>
            </a:r>
          </a:p>
          <a:p>
            <a:pPr>
              <a:buFont typeface="Wingdings" pitchFamily="2" charset="2"/>
              <a:buChar char="ü"/>
            </a:pPr>
            <a:r>
              <a:rPr lang="en-US" sz="2000" b="0" dirty="0">
                <a:solidFill>
                  <a:schemeClr val="accent2"/>
                </a:solidFill>
              </a:rPr>
              <a:t>23 Mart   -  </a:t>
            </a:r>
            <a:r>
              <a:rPr lang="en-US" sz="2000" b="0" dirty="0" err="1">
                <a:solidFill>
                  <a:schemeClr val="accent2"/>
                </a:solidFill>
              </a:rPr>
              <a:t>Hatay</a:t>
            </a:r>
            <a:r>
              <a:rPr lang="en-US" sz="2000" b="0" dirty="0">
                <a:solidFill>
                  <a:schemeClr val="accent2"/>
                </a:solidFill>
              </a:rPr>
              <a:t> </a:t>
            </a:r>
            <a:r>
              <a:rPr lang="en-US" sz="2000" b="0" dirty="0" err="1">
                <a:solidFill>
                  <a:schemeClr val="accent2"/>
                </a:solidFill>
              </a:rPr>
              <a:t>Lezzetleri</a:t>
            </a:r>
            <a:r>
              <a:rPr lang="en-US" sz="2000" b="0" dirty="0">
                <a:solidFill>
                  <a:schemeClr val="accent2"/>
                </a:solidFill>
              </a:rPr>
              <a:t>. Ebru </a:t>
            </a:r>
            <a:r>
              <a:rPr lang="en-US" sz="2000" b="0" dirty="0" err="1">
                <a:solidFill>
                  <a:schemeClr val="accent2"/>
                </a:solidFill>
              </a:rPr>
              <a:t>Yalçın</a:t>
            </a:r>
            <a:r>
              <a:rPr lang="en-US" sz="2000" b="0" dirty="0">
                <a:solidFill>
                  <a:schemeClr val="accent2"/>
                </a:solidFill>
              </a:rPr>
              <a:t> </a:t>
            </a:r>
            <a:r>
              <a:rPr lang="en-US" sz="2000" b="0" dirty="0" err="1">
                <a:solidFill>
                  <a:schemeClr val="accent2"/>
                </a:solidFill>
              </a:rPr>
              <a:t>Annesi</a:t>
            </a:r>
            <a:endParaRPr lang="en-US" sz="2000" b="0" dirty="0">
              <a:solidFill>
                <a:schemeClr val="accent2"/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en-US" sz="2000" b="0" dirty="0">
                <a:solidFill>
                  <a:schemeClr val="accent2"/>
                </a:solidFill>
              </a:rPr>
              <a:t>04 </a:t>
            </a:r>
            <a:r>
              <a:rPr lang="en-US" sz="2000" b="0" dirty="0" err="1">
                <a:solidFill>
                  <a:schemeClr val="accent2"/>
                </a:solidFill>
              </a:rPr>
              <a:t>Mayıs</a:t>
            </a:r>
            <a:r>
              <a:rPr lang="en-US" sz="2000" b="0" dirty="0">
                <a:solidFill>
                  <a:schemeClr val="accent2"/>
                </a:solidFill>
              </a:rPr>
              <a:t> - Ebru </a:t>
            </a:r>
            <a:r>
              <a:rPr lang="en-US" sz="2000" b="0" dirty="0" err="1">
                <a:solidFill>
                  <a:schemeClr val="accent2"/>
                </a:solidFill>
              </a:rPr>
              <a:t>Atölyesi</a:t>
            </a:r>
            <a:r>
              <a:rPr lang="en-US" sz="2000" b="0" dirty="0">
                <a:solidFill>
                  <a:schemeClr val="accent2"/>
                </a:solidFill>
              </a:rPr>
              <a:t>- </a:t>
            </a:r>
            <a:r>
              <a:rPr lang="en-US" sz="2000" b="0" dirty="0" err="1">
                <a:solidFill>
                  <a:schemeClr val="accent2"/>
                </a:solidFill>
              </a:rPr>
              <a:t>Türk</a:t>
            </a:r>
            <a:r>
              <a:rPr lang="en-US" sz="2000" b="0" dirty="0">
                <a:solidFill>
                  <a:schemeClr val="accent2"/>
                </a:solidFill>
              </a:rPr>
              <a:t> </a:t>
            </a:r>
            <a:r>
              <a:rPr lang="en-US" sz="2000" b="0" dirty="0" err="1">
                <a:solidFill>
                  <a:schemeClr val="accent2"/>
                </a:solidFill>
              </a:rPr>
              <a:t>Sofrası</a:t>
            </a:r>
            <a:r>
              <a:rPr lang="en-US" sz="2000" b="0" dirty="0">
                <a:solidFill>
                  <a:schemeClr val="accent2"/>
                </a:solidFill>
              </a:rPr>
              <a:t>: </a:t>
            </a:r>
            <a:r>
              <a:rPr lang="en-US" sz="2000" b="0" dirty="0" err="1">
                <a:solidFill>
                  <a:schemeClr val="accent2"/>
                </a:solidFill>
              </a:rPr>
              <a:t>Gökçe</a:t>
            </a:r>
            <a:r>
              <a:rPr lang="en-US" sz="2000" b="0" dirty="0">
                <a:solidFill>
                  <a:schemeClr val="accent2"/>
                </a:solidFill>
              </a:rPr>
              <a:t> </a:t>
            </a:r>
            <a:r>
              <a:rPr lang="en-US" sz="2000" b="0" dirty="0" err="1">
                <a:solidFill>
                  <a:schemeClr val="accent2"/>
                </a:solidFill>
              </a:rPr>
              <a:t>Karabulut</a:t>
            </a:r>
            <a:r>
              <a:rPr lang="en-US" sz="2000" b="0" dirty="0">
                <a:solidFill>
                  <a:schemeClr val="accent2"/>
                </a:solidFill>
              </a:rPr>
              <a:t>, </a:t>
            </a:r>
            <a:r>
              <a:rPr lang="en-US" sz="2000" b="0" dirty="0" err="1">
                <a:solidFill>
                  <a:schemeClr val="accent2"/>
                </a:solidFill>
              </a:rPr>
              <a:t>Melis</a:t>
            </a:r>
            <a:r>
              <a:rPr lang="en-US" sz="2000" b="0" dirty="0">
                <a:solidFill>
                  <a:schemeClr val="accent2"/>
                </a:solidFill>
              </a:rPr>
              <a:t> </a:t>
            </a:r>
            <a:r>
              <a:rPr lang="en-US" sz="2000" b="0" dirty="0" err="1">
                <a:solidFill>
                  <a:schemeClr val="accent2"/>
                </a:solidFill>
              </a:rPr>
              <a:t>Behlil</a:t>
            </a:r>
            <a:r>
              <a:rPr lang="en-US" sz="2000" b="0" dirty="0">
                <a:solidFill>
                  <a:schemeClr val="accent2"/>
                </a:solidFill>
              </a:rPr>
              <a:t>, </a:t>
            </a:r>
          </a:p>
          <a:p>
            <a:pPr marL="0" indent="0"/>
            <a:r>
              <a:rPr lang="en-US" sz="2000" b="0" dirty="0">
                <a:solidFill>
                  <a:schemeClr val="accent2"/>
                </a:solidFill>
              </a:rPr>
              <a:t>                       </a:t>
            </a:r>
            <a:r>
              <a:rPr lang="en-US" sz="2000" b="0" dirty="0" err="1">
                <a:solidFill>
                  <a:schemeClr val="accent2"/>
                </a:solidFill>
              </a:rPr>
              <a:t>Nilay</a:t>
            </a:r>
            <a:r>
              <a:rPr lang="en-US" sz="2000" b="0" dirty="0">
                <a:solidFill>
                  <a:schemeClr val="accent2"/>
                </a:solidFill>
              </a:rPr>
              <a:t> </a:t>
            </a:r>
            <a:r>
              <a:rPr lang="en-US" sz="2000" b="0" dirty="0" err="1">
                <a:solidFill>
                  <a:schemeClr val="accent2"/>
                </a:solidFill>
              </a:rPr>
              <a:t>Oktay</a:t>
            </a:r>
            <a:endParaRPr lang="en-US" sz="2000" b="0" dirty="0">
              <a:solidFill>
                <a:schemeClr val="accent2"/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en-US" sz="2000" b="0" dirty="0">
                <a:solidFill>
                  <a:schemeClr val="accent2"/>
                </a:solidFill>
              </a:rPr>
              <a:t>23 </a:t>
            </a:r>
            <a:r>
              <a:rPr lang="en-US" sz="2000" b="0" dirty="0" err="1">
                <a:solidFill>
                  <a:schemeClr val="accent2"/>
                </a:solidFill>
              </a:rPr>
              <a:t>Mayıs</a:t>
            </a:r>
            <a:r>
              <a:rPr lang="en-US" sz="2000" b="0" dirty="0">
                <a:solidFill>
                  <a:schemeClr val="accent2"/>
                </a:solidFill>
              </a:rPr>
              <a:t> - Reiki </a:t>
            </a:r>
            <a:r>
              <a:rPr lang="en-US" sz="2000" b="0" dirty="0" err="1">
                <a:solidFill>
                  <a:schemeClr val="accent2"/>
                </a:solidFill>
              </a:rPr>
              <a:t>tanışma</a:t>
            </a:r>
            <a:r>
              <a:rPr lang="en-US" sz="2000" b="0" dirty="0">
                <a:solidFill>
                  <a:schemeClr val="accent2"/>
                </a:solidFill>
              </a:rPr>
              <a:t>: </a:t>
            </a:r>
            <a:r>
              <a:rPr lang="en-US" sz="2000" b="0" dirty="0" err="1">
                <a:solidFill>
                  <a:schemeClr val="accent2"/>
                </a:solidFill>
              </a:rPr>
              <a:t>Gül</a:t>
            </a:r>
            <a:r>
              <a:rPr lang="en-US" sz="2000" b="0" dirty="0">
                <a:solidFill>
                  <a:schemeClr val="accent2"/>
                </a:solidFill>
              </a:rPr>
              <a:t> </a:t>
            </a:r>
            <a:r>
              <a:rPr lang="en-US" sz="2000" b="0" dirty="0" err="1">
                <a:solidFill>
                  <a:schemeClr val="accent2"/>
                </a:solidFill>
              </a:rPr>
              <a:t>Sönmez</a:t>
            </a:r>
            <a:endParaRPr lang="en-US" sz="2000" b="0" dirty="0">
              <a:solidFill>
                <a:schemeClr val="accent2"/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en-US" sz="2000" b="0" dirty="0">
                <a:solidFill>
                  <a:schemeClr val="accent2"/>
                </a:solidFill>
              </a:rPr>
              <a:t>04 </a:t>
            </a:r>
            <a:r>
              <a:rPr lang="en-US" sz="2000" b="0" dirty="0" err="1">
                <a:solidFill>
                  <a:schemeClr val="accent2"/>
                </a:solidFill>
              </a:rPr>
              <a:t>Aralık</a:t>
            </a:r>
            <a:r>
              <a:rPr lang="en-US" sz="2000" b="0" dirty="0">
                <a:solidFill>
                  <a:schemeClr val="accent2"/>
                </a:solidFill>
              </a:rPr>
              <a:t>  - </a:t>
            </a:r>
            <a:r>
              <a:rPr lang="en-US" sz="2000" b="0" dirty="0" err="1">
                <a:solidFill>
                  <a:schemeClr val="accent2"/>
                </a:solidFill>
              </a:rPr>
              <a:t>Oyun</a:t>
            </a:r>
            <a:r>
              <a:rPr lang="en-US" sz="2000" b="0" dirty="0">
                <a:solidFill>
                  <a:schemeClr val="accent2"/>
                </a:solidFill>
              </a:rPr>
              <a:t> </a:t>
            </a:r>
            <a:r>
              <a:rPr lang="en-US" sz="2000" b="0" dirty="0" err="1">
                <a:solidFill>
                  <a:schemeClr val="accent2"/>
                </a:solidFill>
              </a:rPr>
              <a:t>klubü</a:t>
            </a:r>
            <a:r>
              <a:rPr lang="en-US" sz="2000" b="0" dirty="0">
                <a:solidFill>
                  <a:schemeClr val="accent2"/>
                </a:solidFill>
              </a:rPr>
              <a:t>: </a:t>
            </a:r>
            <a:r>
              <a:rPr lang="en-US" sz="2000" b="0" dirty="0" err="1">
                <a:solidFill>
                  <a:schemeClr val="accent2"/>
                </a:solidFill>
              </a:rPr>
              <a:t>Nilay</a:t>
            </a:r>
            <a:r>
              <a:rPr lang="en-US" sz="2000" b="0" dirty="0">
                <a:solidFill>
                  <a:schemeClr val="accent2"/>
                </a:solidFill>
              </a:rPr>
              <a:t> </a:t>
            </a:r>
            <a:r>
              <a:rPr lang="en-US" sz="2000" b="0" dirty="0" err="1">
                <a:solidFill>
                  <a:schemeClr val="accent2"/>
                </a:solidFill>
              </a:rPr>
              <a:t>Oktay</a:t>
            </a:r>
            <a:r>
              <a:rPr lang="en-US" sz="2000" b="0" dirty="0">
                <a:solidFill>
                  <a:schemeClr val="accent2"/>
                </a:solidFill>
              </a:rPr>
              <a:t>, </a:t>
            </a:r>
            <a:r>
              <a:rPr lang="en-US" sz="2000" b="0" dirty="0" err="1">
                <a:solidFill>
                  <a:schemeClr val="accent2"/>
                </a:solidFill>
              </a:rPr>
              <a:t>Melis</a:t>
            </a:r>
            <a:r>
              <a:rPr lang="en-US" sz="2000" b="0" dirty="0">
                <a:solidFill>
                  <a:schemeClr val="accent2"/>
                </a:solidFill>
              </a:rPr>
              <a:t> </a:t>
            </a:r>
            <a:r>
              <a:rPr lang="en-US" sz="2000" b="0" dirty="0" err="1">
                <a:solidFill>
                  <a:schemeClr val="accent2"/>
                </a:solidFill>
              </a:rPr>
              <a:t>Behlil</a:t>
            </a:r>
            <a:endParaRPr lang="en-US" sz="2000" b="0" dirty="0">
              <a:solidFill>
                <a:schemeClr val="accent2"/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en-US" sz="2000" b="0" dirty="0">
                <a:solidFill>
                  <a:schemeClr val="accent2"/>
                </a:solidFill>
              </a:rPr>
              <a:t>06 </a:t>
            </a:r>
            <a:r>
              <a:rPr lang="en-US" sz="2000" b="0" dirty="0" err="1">
                <a:solidFill>
                  <a:schemeClr val="accent2"/>
                </a:solidFill>
              </a:rPr>
              <a:t>Aralık</a:t>
            </a:r>
            <a:r>
              <a:rPr lang="en-US" sz="2000" b="0" dirty="0">
                <a:solidFill>
                  <a:schemeClr val="accent2"/>
                </a:solidFill>
              </a:rPr>
              <a:t>  -  </a:t>
            </a:r>
            <a:r>
              <a:rPr lang="en-US" sz="2000" b="0" dirty="0" err="1">
                <a:solidFill>
                  <a:schemeClr val="accent2"/>
                </a:solidFill>
              </a:rPr>
              <a:t>BIL’de</a:t>
            </a:r>
            <a:r>
              <a:rPr lang="en-US" sz="2000" b="0" dirty="0">
                <a:solidFill>
                  <a:schemeClr val="accent2"/>
                </a:solidFill>
              </a:rPr>
              <a:t> </a:t>
            </a:r>
            <a:r>
              <a:rPr lang="en-US" sz="2000" b="0" dirty="0" err="1">
                <a:solidFill>
                  <a:schemeClr val="accent2"/>
                </a:solidFill>
              </a:rPr>
              <a:t>Türk</a:t>
            </a:r>
            <a:r>
              <a:rPr lang="en-US" sz="2000" b="0" dirty="0">
                <a:solidFill>
                  <a:schemeClr val="accent2"/>
                </a:solidFill>
              </a:rPr>
              <a:t> </a:t>
            </a:r>
            <a:r>
              <a:rPr lang="en-US" sz="2000" b="0" dirty="0" err="1">
                <a:solidFill>
                  <a:schemeClr val="accent2"/>
                </a:solidFill>
              </a:rPr>
              <a:t>masası</a:t>
            </a:r>
            <a:endParaRPr lang="en-US" sz="2000" b="0" dirty="0">
              <a:solidFill>
                <a:schemeClr val="accent2"/>
              </a:solidFill>
            </a:endParaRPr>
          </a:p>
          <a:p>
            <a:pPr marL="0" indent="0">
              <a:lnSpc>
                <a:spcPct val="150000"/>
              </a:lnSpc>
            </a:pPr>
            <a:r>
              <a:rPr lang="en-GB" sz="2000" b="0" dirty="0">
                <a:solidFill>
                  <a:schemeClr val="accent2"/>
                </a:solidFill>
              </a:rPr>
              <a:t> </a:t>
            </a:r>
          </a:p>
        </p:txBody>
      </p:sp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107951" y="136525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endParaRPr lang="en-US" sz="1800" b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</a:endParaRPr>
          </a:p>
        </p:txBody>
      </p:sp>
      <p:pic>
        <p:nvPicPr>
          <p:cNvPr id="4101" name="Picture 9" descr="YENILenso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8763" y="247650"/>
            <a:ext cx="1052512" cy="1073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2518712" y="1089967"/>
            <a:ext cx="4594528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dirty="0">
                <a:solidFill>
                  <a:srgbClr val="7030A0"/>
                </a:solidFill>
              </a:rPr>
              <a:t>2018</a:t>
            </a:r>
            <a:r>
              <a:rPr lang="tr-TR" dirty="0">
                <a:solidFill>
                  <a:srgbClr val="7030A0"/>
                </a:solidFill>
              </a:rPr>
              <a:t> </a:t>
            </a:r>
            <a:r>
              <a:rPr lang="en-GB" dirty="0" err="1">
                <a:solidFill>
                  <a:srgbClr val="7030A0"/>
                </a:solidFill>
              </a:rPr>
              <a:t>Kadınlar</a:t>
            </a:r>
            <a:r>
              <a:rPr lang="en-GB" dirty="0">
                <a:solidFill>
                  <a:srgbClr val="7030A0"/>
                </a:solidFill>
              </a:rPr>
              <a:t> </a:t>
            </a:r>
            <a:r>
              <a:rPr lang="en-GB" dirty="0" err="1">
                <a:solidFill>
                  <a:srgbClr val="7030A0"/>
                </a:solidFill>
              </a:rPr>
              <a:t>Kolu</a:t>
            </a:r>
            <a:r>
              <a:rPr lang="en-GB" dirty="0">
                <a:solidFill>
                  <a:srgbClr val="7030A0"/>
                </a:solidFill>
              </a:rPr>
              <a:t> </a:t>
            </a:r>
            <a:r>
              <a:rPr lang="tr-TR" dirty="0">
                <a:solidFill>
                  <a:srgbClr val="7030A0"/>
                </a:solidFill>
              </a:rPr>
              <a:t>Etkinlikleri</a:t>
            </a:r>
            <a:endParaRPr lang="en-GB" dirty="0">
              <a:solidFill>
                <a:srgbClr val="7030A0"/>
              </a:solidFill>
            </a:endParaRPr>
          </a:p>
        </p:txBody>
      </p:sp>
      <p:sp>
        <p:nvSpPr>
          <p:cNvPr id="7" name="Text Box 11"/>
          <p:cNvSpPr txBox="1">
            <a:spLocks noChangeArrowheads="1"/>
          </p:cNvSpPr>
          <p:nvPr/>
        </p:nvSpPr>
        <p:spPr bwMode="auto">
          <a:xfrm>
            <a:off x="881508" y="519063"/>
            <a:ext cx="853598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fr-FR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                GENEL KURUL TOPLANTISI                        </a:t>
            </a:r>
            <a:endParaRPr lang="en-US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E124B0F-F947-F348-913C-38A2CDD0A6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F466A5-A080-44FD-A27B-1589AE6D34E5}" type="slidenum">
              <a:rPr lang="tr-TR" smtClean="0"/>
              <a:pPr>
                <a:defRPr/>
              </a:pPr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210468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6"/>
          <p:cNvSpPr txBox="1">
            <a:spLocks noChangeArrowheads="1"/>
          </p:cNvSpPr>
          <p:nvPr/>
        </p:nvSpPr>
        <p:spPr bwMode="auto">
          <a:xfrm>
            <a:off x="1269238" y="2132856"/>
            <a:ext cx="6538788" cy="303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spcAft>
                <a:spcPct val="15000"/>
              </a:spcAft>
            </a:pPr>
            <a:r>
              <a:rPr lang="fr-FR" sz="2000" u="sng" dirty="0" err="1">
                <a:solidFill>
                  <a:schemeClr val="accent2"/>
                </a:solidFill>
              </a:rPr>
              <a:t>Geçen</a:t>
            </a:r>
            <a:r>
              <a:rPr lang="fr-FR" sz="2000" u="sng" dirty="0">
                <a:solidFill>
                  <a:schemeClr val="accent2"/>
                </a:solidFill>
              </a:rPr>
              <a:t> </a:t>
            </a:r>
            <a:r>
              <a:rPr lang="fr-FR" sz="2000" u="sng" dirty="0" err="1">
                <a:solidFill>
                  <a:schemeClr val="accent2"/>
                </a:solidFill>
              </a:rPr>
              <a:t>dönem</a:t>
            </a:r>
            <a:r>
              <a:rPr lang="fr-FR" sz="2000" u="sng" dirty="0">
                <a:solidFill>
                  <a:schemeClr val="accent2"/>
                </a:solidFill>
              </a:rPr>
              <a:t> </a:t>
            </a:r>
            <a:r>
              <a:rPr lang="fr-FR" sz="2000" u="sng" dirty="0" err="1">
                <a:solidFill>
                  <a:schemeClr val="accent2"/>
                </a:solidFill>
              </a:rPr>
              <a:t>değerlendirmesi</a:t>
            </a:r>
            <a:r>
              <a:rPr lang="fr-FR" sz="2000" u="sng" dirty="0">
                <a:solidFill>
                  <a:schemeClr val="accent2"/>
                </a:solidFill>
              </a:rPr>
              <a:t>…</a:t>
            </a:r>
          </a:p>
          <a:p>
            <a:pPr marL="342900" indent="-342900">
              <a:lnSpc>
                <a:spcPct val="150000"/>
              </a:lnSpc>
              <a:spcAft>
                <a:spcPct val="15000"/>
              </a:spcAft>
              <a:buFontTx/>
              <a:buChar char="•"/>
            </a:pPr>
            <a:r>
              <a:rPr lang="tr-TR" sz="2000" b="0" dirty="0">
                <a:solidFill>
                  <a:schemeClr val="accent2"/>
                </a:solidFill>
              </a:rPr>
              <a:t>Üye sayısı</a:t>
            </a:r>
          </a:p>
          <a:p>
            <a:pPr marL="342900" indent="-342900">
              <a:lnSpc>
                <a:spcPct val="150000"/>
              </a:lnSpc>
              <a:spcAft>
                <a:spcPct val="15000"/>
              </a:spcAft>
              <a:buFontTx/>
              <a:buChar char="•"/>
            </a:pPr>
            <a:r>
              <a:rPr lang="tr-TR" sz="2000" b="0" dirty="0">
                <a:solidFill>
                  <a:schemeClr val="accent2"/>
                </a:solidFill>
              </a:rPr>
              <a:t>Eğitim faaliyetleri  </a:t>
            </a:r>
          </a:p>
          <a:p>
            <a:pPr marL="342900" indent="-342900">
              <a:lnSpc>
                <a:spcPct val="150000"/>
              </a:lnSpc>
              <a:spcAft>
                <a:spcPct val="15000"/>
              </a:spcAft>
              <a:buFontTx/>
              <a:buChar char="•"/>
            </a:pPr>
            <a:r>
              <a:rPr lang="tr-TR" sz="2000" b="0" dirty="0">
                <a:solidFill>
                  <a:schemeClr val="accent2"/>
                </a:solidFill>
              </a:rPr>
              <a:t>Üye aidatlarının toplanması  </a:t>
            </a:r>
          </a:p>
          <a:p>
            <a:pPr marL="342900" indent="-342900">
              <a:lnSpc>
                <a:spcPct val="150000"/>
              </a:lnSpc>
              <a:spcAft>
                <a:spcPct val="15000"/>
              </a:spcAft>
              <a:buFontTx/>
              <a:buChar char="•"/>
            </a:pPr>
            <a:r>
              <a:rPr lang="fr-FR" sz="2000" b="0" dirty="0" err="1">
                <a:solidFill>
                  <a:schemeClr val="accent2"/>
                </a:solidFill>
              </a:rPr>
              <a:t>Etkinliklere</a:t>
            </a:r>
            <a:r>
              <a:rPr lang="fr-FR" sz="2000" b="0" dirty="0">
                <a:solidFill>
                  <a:schemeClr val="accent2"/>
                </a:solidFill>
              </a:rPr>
              <a:t> kat</a:t>
            </a:r>
            <a:r>
              <a:rPr lang="tr-TR" sz="2000" b="0" dirty="0">
                <a:solidFill>
                  <a:schemeClr val="accent2"/>
                </a:solidFill>
              </a:rPr>
              <a:t>ı</a:t>
            </a:r>
            <a:r>
              <a:rPr lang="fr-FR" sz="2000" b="0" dirty="0">
                <a:solidFill>
                  <a:schemeClr val="accent2"/>
                </a:solidFill>
              </a:rPr>
              <a:t>l</a:t>
            </a:r>
            <a:r>
              <a:rPr lang="tr-TR" sz="2000" b="0" dirty="0">
                <a:solidFill>
                  <a:schemeClr val="accent2"/>
                </a:solidFill>
              </a:rPr>
              <a:t>ı</a:t>
            </a:r>
            <a:r>
              <a:rPr lang="fr-FR" sz="2000" b="0" dirty="0">
                <a:solidFill>
                  <a:schemeClr val="accent2"/>
                </a:solidFill>
              </a:rPr>
              <a:t>m </a:t>
            </a:r>
            <a:r>
              <a:rPr lang="tr-TR" sz="2000" b="0" dirty="0">
                <a:solidFill>
                  <a:schemeClr val="accent2"/>
                </a:solidFill>
              </a:rPr>
              <a:t> </a:t>
            </a:r>
            <a:endParaRPr lang="fr-FR" sz="2000" b="0" dirty="0">
              <a:solidFill>
                <a:schemeClr val="accent2"/>
              </a:solidFill>
            </a:endParaRPr>
          </a:p>
          <a:p>
            <a:pPr marL="342900" indent="-342900">
              <a:lnSpc>
                <a:spcPct val="150000"/>
              </a:lnSpc>
              <a:spcAft>
                <a:spcPct val="15000"/>
              </a:spcAft>
              <a:buFontTx/>
              <a:buChar char="•"/>
            </a:pPr>
            <a:r>
              <a:rPr lang="fr-FR" sz="2000" b="0" dirty="0" err="1">
                <a:solidFill>
                  <a:schemeClr val="accent2"/>
                </a:solidFill>
              </a:rPr>
              <a:t>Kadınlar</a:t>
            </a:r>
            <a:r>
              <a:rPr lang="fr-FR" sz="2000" b="0" dirty="0">
                <a:solidFill>
                  <a:schemeClr val="accent2"/>
                </a:solidFill>
              </a:rPr>
              <a:t> </a:t>
            </a:r>
            <a:r>
              <a:rPr lang="fr-FR" sz="2000" b="0" dirty="0" err="1">
                <a:solidFill>
                  <a:schemeClr val="accent2"/>
                </a:solidFill>
              </a:rPr>
              <a:t>Kolu</a:t>
            </a:r>
            <a:r>
              <a:rPr lang="fr-FR" sz="2000" b="0" dirty="0">
                <a:solidFill>
                  <a:schemeClr val="accent2"/>
                </a:solidFill>
              </a:rPr>
              <a:t> </a:t>
            </a:r>
            <a:r>
              <a:rPr lang="fr-FR" sz="2000" b="0" dirty="0" err="1">
                <a:solidFill>
                  <a:schemeClr val="accent2"/>
                </a:solidFill>
              </a:rPr>
              <a:t>çalışmaları</a:t>
            </a:r>
            <a:r>
              <a:rPr lang="fr-FR" sz="2000" b="0" dirty="0">
                <a:solidFill>
                  <a:schemeClr val="accent2"/>
                </a:solidFill>
              </a:rPr>
              <a:t> ve </a:t>
            </a:r>
            <a:r>
              <a:rPr lang="tr-TR" sz="2000" b="0" dirty="0">
                <a:solidFill>
                  <a:schemeClr val="accent2"/>
                </a:solidFill>
              </a:rPr>
              <a:t>Ç</a:t>
            </a:r>
            <a:r>
              <a:rPr lang="fr-FR" sz="2000" b="0" dirty="0" err="1">
                <a:solidFill>
                  <a:schemeClr val="accent2"/>
                </a:solidFill>
              </a:rPr>
              <a:t>YDD’ne</a:t>
            </a:r>
            <a:r>
              <a:rPr lang="fr-FR" sz="2000" b="0" dirty="0">
                <a:solidFill>
                  <a:schemeClr val="accent2"/>
                </a:solidFill>
              </a:rPr>
              <a:t> </a:t>
            </a:r>
            <a:r>
              <a:rPr lang="fr-FR" sz="2000" b="0" dirty="0" err="1">
                <a:solidFill>
                  <a:schemeClr val="accent2"/>
                </a:solidFill>
              </a:rPr>
              <a:t>yapılan</a:t>
            </a:r>
            <a:r>
              <a:rPr lang="fr-FR" sz="2000" b="0" dirty="0">
                <a:solidFill>
                  <a:schemeClr val="accent2"/>
                </a:solidFill>
              </a:rPr>
              <a:t> </a:t>
            </a:r>
            <a:r>
              <a:rPr lang="fr-FR" sz="2000" b="0" dirty="0" err="1">
                <a:solidFill>
                  <a:schemeClr val="accent2"/>
                </a:solidFill>
              </a:rPr>
              <a:t>katkı</a:t>
            </a:r>
            <a:endParaRPr lang="fr-FR" sz="2000" b="0" dirty="0">
              <a:solidFill>
                <a:schemeClr val="accent2"/>
              </a:solidFill>
            </a:endParaRPr>
          </a:p>
        </p:txBody>
      </p:sp>
      <p:sp>
        <p:nvSpPr>
          <p:cNvPr id="6147" name="Text Box 8"/>
          <p:cNvSpPr txBox="1">
            <a:spLocks noChangeArrowheads="1"/>
          </p:cNvSpPr>
          <p:nvPr/>
        </p:nvSpPr>
        <p:spPr bwMode="auto">
          <a:xfrm>
            <a:off x="107951" y="136525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1800" b="0">
              <a:solidFill>
                <a:schemeClr val="tx1"/>
              </a:solidFill>
            </a:endParaRPr>
          </a:p>
        </p:txBody>
      </p:sp>
      <p:sp>
        <p:nvSpPr>
          <p:cNvPr id="6148" name="Text Box 9"/>
          <p:cNvSpPr txBox="1">
            <a:spLocks noChangeArrowheads="1"/>
          </p:cNvSpPr>
          <p:nvPr/>
        </p:nvSpPr>
        <p:spPr bwMode="auto">
          <a:xfrm>
            <a:off x="684213" y="333375"/>
            <a:ext cx="845978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dirty="0"/>
              <a:t>                     GENEL KURUL TOPLANTISI</a:t>
            </a:r>
          </a:p>
          <a:p>
            <a:r>
              <a:rPr lang="fr-FR" dirty="0"/>
              <a:t>                        ASSEMBLEE GENERALE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6149" name="Picture 12" descr="YENILenso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8763" y="247650"/>
            <a:ext cx="1052512" cy="1073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5AF04FE-5001-3E40-9A62-7A9A18AFE6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BF0D34-5D63-414B-97B9-3EDFA4689608}" type="slidenum">
              <a:rPr lang="tr-TR" smtClean="0"/>
              <a:pPr>
                <a:defRPr/>
              </a:pPr>
              <a:t>6</a:t>
            </a:fld>
            <a:endParaRPr lang="tr-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ext Box 8"/>
          <p:cNvSpPr txBox="1">
            <a:spLocks noChangeArrowheads="1"/>
          </p:cNvSpPr>
          <p:nvPr/>
        </p:nvSpPr>
        <p:spPr bwMode="auto">
          <a:xfrm>
            <a:off x="107951" y="136525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1800" b="0">
              <a:solidFill>
                <a:schemeClr val="tx1"/>
              </a:solidFill>
            </a:endParaRPr>
          </a:p>
        </p:txBody>
      </p:sp>
      <p:sp>
        <p:nvSpPr>
          <p:cNvPr id="6148" name="Text Box 9"/>
          <p:cNvSpPr txBox="1">
            <a:spLocks noChangeArrowheads="1"/>
          </p:cNvSpPr>
          <p:nvPr/>
        </p:nvSpPr>
        <p:spPr bwMode="auto">
          <a:xfrm>
            <a:off x="684213" y="333375"/>
            <a:ext cx="845978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dirty="0"/>
              <a:t>                     GENEL KURUL TOPLANTISI</a:t>
            </a:r>
          </a:p>
          <a:p>
            <a:r>
              <a:rPr lang="fr-FR" dirty="0"/>
              <a:t>                        ASSEMBLEE GENERALE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6149" name="Picture 12" descr="YENILenso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8763" y="247650"/>
            <a:ext cx="1052512" cy="1073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9DAF6E8B-01A2-5147-92A2-17F6F9F08C7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2087" y="136524"/>
            <a:ext cx="8073445" cy="6532835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C915AD0-CBD9-4A4D-8025-2E657B4878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BF0D34-5D63-414B-97B9-3EDFA4689608}" type="slidenum">
              <a:rPr lang="tr-TR" smtClean="0"/>
              <a:pPr>
                <a:defRPr/>
              </a:pPr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73737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ext Box 8"/>
          <p:cNvSpPr txBox="1">
            <a:spLocks noChangeArrowheads="1"/>
          </p:cNvSpPr>
          <p:nvPr/>
        </p:nvSpPr>
        <p:spPr bwMode="auto">
          <a:xfrm>
            <a:off x="107951" y="136525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1800" b="0">
              <a:solidFill>
                <a:schemeClr val="tx1"/>
              </a:solidFill>
            </a:endParaRPr>
          </a:p>
        </p:txBody>
      </p:sp>
      <p:pic>
        <p:nvPicPr>
          <p:cNvPr id="6149" name="Picture 12" descr="YENILenso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8763" y="247650"/>
            <a:ext cx="1052512" cy="1073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 Box 11"/>
          <p:cNvSpPr txBox="1">
            <a:spLocks noChangeArrowheads="1"/>
          </p:cNvSpPr>
          <p:nvPr/>
        </p:nvSpPr>
        <p:spPr bwMode="auto">
          <a:xfrm>
            <a:off x="881508" y="381000"/>
            <a:ext cx="853598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fr-FR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                GENEL KURUL TOPLANTISI</a:t>
            </a:r>
          </a:p>
          <a:p>
            <a:pPr eaLnBrk="1" hangingPunct="1">
              <a:defRPr/>
            </a:pPr>
            <a:r>
              <a:rPr lang="fr-FR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                    ASSEMBLEE GENERALE            </a:t>
            </a:r>
            <a:endParaRPr lang="en-US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7193586-B205-3D4E-A371-AEBEE84C0B2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1274" y="360227"/>
            <a:ext cx="8594726" cy="6137546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71C4C64-2EF1-E149-A7FC-FE833B527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BF0D34-5D63-414B-97B9-3EDFA4689608}" type="slidenum">
              <a:rPr lang="tr-TR" smtClean="0"/>
              <a:pPr>
                <a:defRPr/>
              </a:pPr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91487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ext Box 8"/>
          <p:cNvSpPr txBox="1">
            <a:spLocks noChangeArrowheads="1"/>
          </p:cNvSpPr>
          <p:nvPr/>
        </p:nvSpPr>
        <p:spPr bwMode="auto">
          <a:xfrm>
            <a:off x="107951" y="136525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1800" b="0">
              <a:solidFill>
                <a:schemeClr val="tx1"/>
              </a:solidFill>
            </a:endParaRPr>
          </a:p>
        </p:txBody>
      </p:sp>
      <p:pic>
        <p:nvPicPr>
          <p:cNvPr id="6149" name="Picture 12" descr="YENILenso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8763" y="247650"/>
            <a:ext cx="1052512" cy="1073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 Box 11"/>
          <p:cNvSpPr txBox="1">
            <a:spLocks noChangeArrowheads="1"/>
          </p:cNvSpPr>
          <p:nvPr/>
        </p:nvSpPr>
        <p:spPr bwMode="auto">
          <a:xfrm>
            <a:off x="881508" y="381000"/>
            <a:ext cx="853598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fr-FR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                GENEL KURUL TOPLANTISI</a:t>
            </a:r>
          </a:p>
          <a:p>
            <a:pPr eaLnBrk="1" hangingPunct="1">
              <a:defRPr/>
            </a:pPr>
            <a:r>
              <a:rPr lang="fr-FR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                    ASSEMBLEE GENERALE            </a:t>
            </a:r>
            <a:endParaRPr lang="en-US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9708005-EC23-4B4C-855F-2DC16572F38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50" y="1450488"/>
            <a:ext cx="9798049" cy="4714816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3A7DB8A-296A-544B-A3CB-EACCF4925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BF0D34-5D63-414B-97B9-3EDFA4689608}" type="slidenum">
              <a:rPr lang="tr-TR" smtClean="0"/>
              <a:pPr>
                <a:defRPr/>
              </a:pPr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6823655"/>
      </p:ext>
    </p:extLst>
  </p:cSld>
  <p:clrMapOvr>
    <a:masterClrMapping/>
  </p:clrMapOvr>
</p:sld>
</file>

<file path=ppt/theme/theme1.xml><?xml version="1.0" encoding="utf-8"?>
<a:theme xmlns:a="http://schemas.openxmlformats.org/drawingml/2006/main" name="Varsayılan Tasarım">
  <a:themeElements>
    <a:clrScheme name="Varsayılan Tasarı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arsayılan Tasarı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arsayılan Tasarım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7372</TotalTime>
  <Words>475</Words>
  <Application>Microsoft Macintosh PowerPoint</Application>
  <PresentationFormat>A4 Paper (210x297 mm)</PresentationFormat>
  <Paragraphs>150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Calibri</vt:lpstr>
      <vt:lpstr>Courier New</vt:lpstr>
      <vt:lpstr>Times New Roman</vt:lpstr>
      <vt:lpstr>Verdana</vt:lpstr>
      <vt:lpstr>Wingdings</vt:lpstr>
      <vt:lpstr>Varsayılan Tasarım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Pleksus ltd.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Bayram Ankarali</dc:creator>
  <cp:lastModifiedBy>AYDIN ERTAN</cp:lastModifiedBy>
  <cp:revision>319</cp:revision>
  <cp:lastPrinted>2019-01-11T12:21:44Z</cp:lastPrinted>
  <dcterms:created xsi:type="dcterms:W3CDTF">2004-04-28T07:02:28Z</dcterms:created>
  <dcterms:modified xsi:type="dcterms:W3CDTF">2019-01-11T12:33:01Z</dcterms:modified>
</cp:coreProperties>
</file>